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Dogs are (...usually) bigger than cats, and it hurts more when they fall on you. Make the dog reduce Hannah’s heart by two instead of one.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a second player? Compete with your friend to see who can last the longest!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There’s a special variable called “timer” and it appears under “Sensing”. Can you use it to keep track of how long Hannah lasted? She should announce her timing when the game ends.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shark chase after the cat? Don’t make it too fast!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game end if the shark touches the cat?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How about giving the cat 9 lives? The game only ends if the shark touches the cat 9 times.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it a complete game! Add sound and a game over screen. What else can you add to make the game cooler?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taco made the cat go faster (...because everyone knows that cats loves tacos...). Is there anything that will make the cat go slower? Add it in!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Add a bowl of cheesy puffs and make the mouse stop if it touches the cheesy puffs (...mice can’t resist cheesy puffs).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2018-06-12T00:48:24Z</dcterms:modified>
  <cp:revision>126</cp:revision>
  <dc:subject/>
  <dc:title/>
</cp:coreProperties>
</file>