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slide3.xml" ContentType="application/vnd.openxmlformats-officedocument.presentationml.slide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  <p:sldId id="258" r:id="rId5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504000" y="301320"/>
            <a:ext cx="9069840" cy="1260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  <a:ea typeface="DejaVu Sans"/>
              </a:rPr>
              <a:t>Challenges (Day 3-1)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504000" y="1769040"/>
            <a:ext cx="9069840" cy="4382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Dogs are (...usually) bigger than cats, and it hurts more when they fall on you. Make the dog reduce Hannah’s heart by two instead of one.</a:t>
            </a:r>
            <a:endParaRPr b="0" lang="en-US" sz="3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add a second player? Compete with your friend to see who can last the longest!</a:t>
            </a: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Bonus Challenge!</a:t>
            </a:r>
            <a:endParaRPr b="0" lang="en-US" sz="3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There’s a special variable called “timer” and it appears under “Sensing”. Can you use it to keep track of how long Hannah lasted? She should announce her timing when the game ends.</a:t>
            </a:r>
            <a:endParaRPr b="0" lang="en-US" sz="3200" spc="-1" strike="noStrike">
              <a:latin typeface="Arial"/>
            </a:endParaRPr>
          </a:p>
        </p:txBody>
      </p:sp>
    </p:spTree>
  </p:cSld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CustomShape 1"/>
          <p:cNvSpPr/>
          <p:nvPr/>
        </p:nvSpPr>
        <p:spPr>
          <a:xfrm>
            <a:off x="504000" y="301320"/>
            <a:ext cx="9069840" cy="1260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  <a:ea typeface="DejaVu Sans"/>
              </a:rPr>
              <a:t>Challenges (Day 3-2)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41" name="CustomShape 2"/>
          <p:cNvSpPr/>
          <p:nvPr/>
        </p:nvSpPr>
        <p:spPr>
          <a:xfrm>
            <a:off x="504000" y="1769040"/>
            <a:ext cx="9069840" cy="4382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the shark chase after the cat? Don’t make it too fast!</a:t>
            </a:r>
            <a:endParaRPr b="0" lang="en-US" sz="3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Can you make the game end if the shark touches the cat?</a:t>
            </a:r>
            <a:endParaRPr b="0" lang="en-US" sz="3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How about giving the cat 9 lives? The game only ends if the shark touches the cat 9 times.</a:t>
            </a: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Bonus Challenge!</a:t>
            </a:r>
            <a:endParaRPr b="0" lang="en-US" sz="3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Make it a complete game! Add sound and a game over screen. What else can you add to make the game cooler?</a:t>
            </a:r>
            <a:endParaRPr b="0" lang="en-US" sz="3200" spc="-1" strike="noStrike">
              <a:latin typeface="Arial"/>
            </a:endParaRPr>
          </a:p>
        </p:txBody>
      </p:sp>
    </p:spTree>
  </p:cSld>
  <p:timing>
    <p:tnLst>
      <p:par>
        <p:cTn id="3" dur="indefinite" restart="never" nodeType="tmRoot">
          <p:childTnLst>
            <p:seq>
              <p:cTn id="4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CustomShape 1"/>
          <p:cNvSpPr/>
          <p:nvPr/>
        </p:nvSpPr>
        <p:spPr>
          <a:xfrm>
            <a:off x="504000" y="301320"/>
            <a:ext cx="9069840" cy="12603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 anchor="ctr"/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  <a:ea typeface="DejaVu Sans"/>
              </a:rPr>
              <a:t>Challenges (Day 3-3)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43" name="CustomShape 2"/>
          <p:cNvSpPr/>
          <p:nvPr/>
        </p:nvSpPr>
        <p:spPr>
          <a:xfrm>
            <a:off x="504000" y="1769040"/>
            <a:ext cx="9069840" cy="4382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rmAutofit/>
          </a:bodyPr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The taco made the cat go faster (...because everyone knows that cats loves tacos...). Is there anything that will make the cat go slower? Add it in!</a:t>
            </a: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b="0" lang="en-US" sz="32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Bonus Challenge!</a:t>
            </a:r>
            <a:endParaRPr b="0" lang="en-US" sz="3200" spc="-1" strike="noStrike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  <a:ea typeface="DejaVu Sans"/>
              </a:rPr>
              <a:t>Add a bowl of cheesy puffs and make the mouse stop if it touches the cheesy puffs (...mice can’t resist cheesy puffs).</a:t>
            </a:r>
            <a:endParaRPr b="0" lang="en-US" sz="3200" spc="-1" strike="noStrike">
              <a:latin typeface="Arial"/>
            </a:endParaRPr>
          </a:p>
        </p:txBody>
      </p:sp>
    </p:spTree>
  </p:cSld>
  <p:timing>
    <p:tnLst>
      <p:par>
        <p:cTn id="5" dur="indefinite" restart="never" nodeType="tmRoot">
          <p:childTnLst>
            <p:seq>
              <p:cTn id="6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607</TotalTime>
  <Application>LibreOffice/6.0.4.2$Linux_X86_64 LibreOffice_project/00m0$Build-2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2016-12-01T19:57:54Z</dcterms:created>
  <dc:creator/>
  <dc:description/>
  <dc:language>en-GB</dc:language>
  <cp:lastModifiedBy/>
  <dcterms:modified xsi:type="dcterms:W3CDTF">2018-06-12T00:48:24Z</dcterms:modified>
  <cp:revision>126</cp:revision>
  <dc:subject/>
  <dc:title/>
</cp:coreProperties>
</file>