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</a:t>
            </a:r>
            <a:r>
              <a:rPr b="0" lang="en-US" sz="3200" spc="-1" strike="noStrike">
                <a:latin typeface="Arial"/>
              </a:rPr>
              <a:t>the outline </a:t>
            </a:r>
            <a:r>
              <a:rPr b="0" lang="en-US" sz="3200" spc="-1" strike="noStrike">
                <a:latin typeface="Arial"/>
              </a:rPr>
              <a:t>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</a:t>
            </a:r>
            <a:r>
              <a:rPr b="0" lang="en-US" sz="2800" spc="-1" strike="noStrike">
                <a:latin typeface="Arial"/>
              </a:rPr>
              <a:t>Outline </a:t>
            </a:r>
            <a:r>
              <a:rPr b="0" lang="en-US" sz="2800" spc="-1" strike="noStrike">
                <a:latin typeface="Arial"/>
              </a:rPr>
              <a:t>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</a:t>
            </a:r>
            <a:r>
              <a:rPr b="0" lang="en-US" sz="2400" spc="-1" strike="noStrike">
                <a:latin typeface="Arial"/>
              </a:rPr>
              <a:t>Outline </a:t>
            </a:r>
            <a:r>
              <a:rPr b="0" lang="en-US" sz="2400" spc="-1" strike="noStrike">
                <a:latin typeface="Arial"/>
              </a:rPr>
              <a:t>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</a:t>
            </a:r>
            <a:r>
              <a:rPr b="0" lang="en-US" sz="2000" spc="-1" strike="noStrike">
                <a:latin typeface="Arial"/>
              </a:rPr>
              <a:t>Outline </a:t>
            </a:r>
            <a:r>
              <a:rPr b="0" lang="en-US" sz="2000" spc="-1" strike="noStrike">
                <a:latin typeface="Arial"/>
              </a:rPr>
              <a:t>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</a:t>
            </a:r>
            <a:r>
              <a:rPr b="0" lang="en-US" sz="2000" spc="-1" strike="noStrike">
                <a:latin typeface="Arial"/>
              </a:rPr>
              <a:t>Outlin</a:t>
            </a:r>
            <a:r>
              <a:rPr b="0" lang="en-US" sz="2000" spc="-1" strike="noStrike">
                <a:latin typeface="Arial"/>
              </a:rPr>
              <a:t>e </a:t>
            </a:r>
            <a:r>
              <a:rPr b="0" lang="en-US" sz="2000" spc="-1" strike="noStrike">
                <a:latin typeface="Arial"/>
              </a:rPr>
              <a:t>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</a:t>
            </a:r>
            <a:r>
              <a:rPr b="0" lang="en-US" sz="2000" spc="-1" strike="noStrike">
                <a:latin typeface="Arial"/>
              </a:rPr>
              <a:t>xt</a:t>
            </a:r>
            <a:r>
              <a:rPr b="0" lang="en-US" sz="2000" spc="-1" strike="noStrike">
                <a:latin typeface="Arial"/>
              </a:rPr>
              <a:t>h </a:t>
            </a:r>
            <a:r>
              <a:rPr b="0" lang="en-US" sz="2000" spc="-1" strike="noStrike">
                <a:latin typeface="Arial"/>
              </a:rPr>
              <a:t>O</a:t>
            </a:r>
            <a:r>
              <a:rPr b="0" lang="en-US" sz="2000" spc="-1" strike="noStrike">
                <a:latin typeface="Arial"/>
              </a:rPr>
              <a:t>utl</a:t>
            </a:r>
            <a:r>
              <a:rPr b="0" lang="en-US" sz="2000" spc="-1" strike="noStrike">
                <a:latin typeface="Arial"/>
              </a:rPr>
              <a:t>in</a:t>
            </a:r>
            <a:r>
              <a:rPr b="0" lang="en-US" sz="2000" spc="-1" strike="noStrike">
                <a:latin typeface="Arial"/>
              </a:rPr>
              <a:t>e </a:t>
            </a:r>
            <a:r>
              <a:rPr b="0" lang="en-US" sz="2000" spc="-1" strike="noStrike">
                <a:latin typeface="Arial"/>
              </a:rPr>
              <a:t>Le</a:t>
            </a:r>
            <a:r>
              <a:rPr b="0" lang="en-US" sz="2000" spc="-1" strike="noStrike">
                <a:latin typeface="Arial"/>
              </a:rPr>
              <a:t>ve</a:t>
            </a:r>
            <a:r>
              <a:rPr b="0" lang="en-US" sz="2000" spc="-1" strike="noStrike">
                <a:latin typeface="Arial"/>
              </a:rPr>
              <a:t>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</a:t>
            </a:r>
            <a:r>
              <a:rPr b="0" lang="en-US" sz="2000" spc="-1" strike="noStrike">
                <a:latin typeface="Arial"/>
              </a:rPr>
              <a:t>e</a:t>
            </a:r>
            <a:r>
              <a:rPr b="0" lang="en-US" sz="2000" spc="-1" strike="noStrike">
                <a:latin typeface="Arial"/>
              </a:rPr>
              <a:t>v</a:t>
            </a:r>
            <a:r>
              <a:rPr b="0" lang="en-US" sz="2000" spc="-1" strike="noStrike">
                <a:latin typeface="Arial"/>
              </a:rPr>
              <a:t>e</a:t>
            </a:r>
            <a:r>
              <a:rPr b="0" lang="en-US" sz="2000" spc="-1" strike="noStrike">
                <a:latin typeface="Arial"/>
              </a:rPr>
              <a:t>n</a:t>
            </a:r>
            <a:r>
              <a:rPr b="0" lang="en-US" sz="2000" spc="-1" strike="noStrike">
                <a:latin typeface="Arial"/>
              </a:rPr>
              <a:t>t</a:t>
            </a:r>
            <a:r>
              <a:rPr b="0" lang="en-US" sz="2000" spc="-1" strike="noStrike">
                <a:latin typeface="Arial"/>
              </a:rPr>
              <a:t>h</a:t>
            </a:r>
            <a:r>
              <a:rPr b="0" lang="en-US" sz="2000" spc="-1" strike="noStrike">
                <a:latin typeface="Arial"/>
              </a:rPr>
              <a:t> </a:t>
            </a:r>
            <a:r>
              <a:rPr b="0" lang="en-US" sz="2000" spc="-1" strike="noStrike">
                <a:latin typeface="Arial"/>
              </a:rPr>
              <a:t>O</a:t>
            </a:r>
            <a:r>
              <a:rPr b="0" lang="en-US" sz="2000" spc="-1" strike="noStrike">
                <a:latin typeface="Arial"/>
              </a:rPr>
              <a:t>u</a:t>
            </a:r>
            <a:r>
              <a:rPr b="0" lang="en-US" sz="2000" spc="-1" strike="noStrike">
                <a:latin typeface="Arial"/>
              </a:rPr>
              <a:t>t</a:t>
            </a:r>
            <a:r>
              <a:rPr b="0" lang="en-US" sz="2000" spc="-1" strike="noStrike">
                <a:latin typeface="Arial"/>
              </a:rPr>
              <a:t>l</a:t>
            </a:r>
            <a:r>
              <a:rPr b="0" lang="en-US" sz="2000" spc="-1" strike="noStrike">
                <a:latin typeface="Arial"/>
              </a:rPr>
              <a:t>i</a:t>
            </a:r>
            <a:r>
              <a:rPr b="0" lang="en-US" sz="2000" spc="-1" strike="noStrike">
                <a:latin typeface="Arial"/>
              </a:rPr>
              <a:t>n</a:t>
            </a:r>
            <a:r>
              <a:rPr b="0" lang="en-US" sz="2000" spc="-1" strike="noStrike">
                <a:latin typeface="Arial"/>
              </a:rPr>
              <a:t>e</a:t>
            </a:r>
            <a:r>
              <a:rPr b="0" lang="en-US" sz="2000" spc="-1" strike="noStrike">
                <a:latin typeface="Arial"/>
              </a:rPr>
              <a:t> </a:t>
            </a:r>
            <a:r>
              <a:rPr b="0" lang="en-US" sz="2000" spc="-1" strike="noStrike">
                <a:latin typeface="Arial"/>
              </a:rPr>
              <a:t>L</a:t>
            </a:r>
            <a:r>
              <a:rPr b="0" lang="en-US" sz="2000" spc="-1" strike="noStrike">
                <a:latin typeface="Arial"/>
              </a:rPr>
              <a:t>e</a:t>
            </a:r>
            <a:r>
              <a:rPr b="0" lang="en-US" sz="2000" spc="-1" strike="noStrike">
                <a:latin typeface="Arial"/>
              </a:rPr>
              <a:t>v</a:t>
            </a:r>
            <a:r>
              <a:rPr b="0" lang="en-US" sz="2000" spc="-1" strike="noStrike">
                <a:latin typeface="Arial"/>
              </a:rPr>
              <a:t>e</a:t>
            </a:r>
            <a:r>
              <a:rPr b="0" lang="en-US" sz="2000" spc="-1" strike="noStrike">
                <a:latin typeface="Arial"/>
              </a:rPr>
              <a:t>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1-1)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Gobo face the Cat?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we trigger the animation again, it doesn’t work properly. Can you fix that?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Gobo and Pico respond to the Cat?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1-2)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 demonstrated two ways of doing this program, can you find a third way?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cat make a “Meow” sound when he greets Gobo and Pico?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find a fourth way of writing this program?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7056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04000" y="1769040"/>
            <a:ext cx="907056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What other shapes can you draw? Surprise me!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mouse draw the shape in the center of the screen?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There are a lot of “move” and “turn”! Can you reduce it? (Hint: Use “Repeat”)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draw a circle?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2018-06-08T21:02:47Z</dcterms:modified>
  <cp:revision>111</cp:revision>
  <dc:subject/>
  <dc:title/>
</cp:coreProperties>
</file>