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slide3.xml" ContentType="application/vnd.openxmlformats-officedocument.presentationml.slide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  <p:sldId id="258" r:id="rId5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504000" y="301320"/>
            <a:ext cx="9070200" cy="12607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  <a:ea typeface="DejaVu Sans"/>
              </a:rPr>
              <a:t>Challenges (Day 2-1)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39" name="CustomShape 2"/>
          <p:cNvSpPr/>
          <p:nvPr/>
        </p:nvSpPr>
        <p:spPr>
          <a:xfrm>
            <a:off x="504000" y="1769040"/>
            <a:ext cx="9070200" cy="4383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/>
          </a:bodyPr>
          <a:p>
            <a:pPr marL="432000" indent="-32292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make the cat jump when you press space?</a:t>
            </a:r>
            <a:endParaRPr b="0" lang="en-US" sz="3200" spc="-1" strike="noStrike">
              <a:latin typeface="Arial"/>
            </a:endParaRPr>
          </a:p>
          <a:p>
            <a:pPr marL="432000" indent="-32292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create a second sprite and make it controllable as well?</a:t>
            </a: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Bonus Challenge!</a:t>
            </a:r>
            <a:endParaRPr b="0" lang="en-US" sz="3200" spc="-1" strike="noStrike">
              <a:latin typeface="Arial"/>
            </a:endParaRPr>
          </a:p>
          <a:p>
            <a:pPr marL="432000" indent="-32292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Remember the pen from yesterday? Can you make the mouse controllable using your keyboard? Use it to draw something cool!</a:t>
            </a:r>
            <a:endParaRPr b="0" lang="en-US" sz="3200" spc="-1" strike="noStrike">
              <a:latin typeface="Arial"/>
            </a:endParaRPr>
          </a:p>
        </p:txBody>
      </p:sp>
    </p:spTree>
  </p:cSld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CustomShape 1"/>
          <p:cNvSpPr/>
          <p:nvPr/>
        </p:nvSpPr>
        <p:spPr>
          <a:xfrm>
            <a:off x="504000" y="301320"/>
            <a:ext cx="9070200" cy="12607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  <a:ea typeface="DejaVu Sans"/>
              </a:rPr>
              <a:t>Challenges (Day 2-2)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41" name="CustomShape 2"/>
          <p:cNvSpPr/>
          <p:nvPr/>
        </p:nvSpPr>
        <p:spPr>
          <a:xfrm>
            <a:off x="504000" y="1769040"/>
            <a:ext cx="9070200" cy="4383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/>
          </a:bodyPr>
          <a:p>
            <a:pPr marL="432000" indent="-32292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add in some scripts to make Hannah controllable?</a:t>
            </a:r>
            <a:endParaRPr b="0" lang="en-US" sz="3200" spc="-1" strike="noStrike">
              <a:latin typeface="Arial"/>
            </a:endParaRPr>
          </a:p>
          <a:p>
            <a:pPr marL="432000" indent="-32292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make Hannah face the direction that she is running towards?</a:t>
            </a:r>
            <a:endParaRPr b="0" lang="en-US" sz="3200" spc="-1" strike="noStrike">
              <a:latin typeface="Arial"/>
            </a:endParaRPr>
          </a:p>
          <a:p>
            <a:pPr marL="432000" indent="-32292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Add more animals!</a:t>
            </a:r>
            <a:endParaRPr b="0" lang="en-US" sz="3200" spc="-1" strike="noStrike">
              <a:latin typeface="Arial"/>
            </a:endParaRPr>
          </a:p>
          <a:p>
            <a:pPr marL="432000" indent="-32292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Make Hannah say “Ouch!” if the cat/dog lands on her head!</a:t>
            </a: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Bonus Challenge!</a:t>
            </a:r>
            <a:endParaRPr b="0" lang="en-US" sz="3200" spc="-1" strike="noStrike">
              <a:latin typeface="Arial"/>
            </a:endParaRPr>
          </a:p>
          <a:p>
            <a:pPr marL="432000" indent="-32292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make Hannah controllable using the mouse?</a:t>
            </a:r>
            <a:endParaRPr b="0" lang="en-US" sz="3200" spc="-1" strike="noStrike">
              <a:latin typeface="Arial"/>
            </a:endParaRPr>
          </a:p>
        </p:txBody>
      </p:sp>
    </p:spTree>
  </p:cSld>
  <p:timing>
    <p:tnLst>
      <p:par>
        <p:cTn id="3" dur="indefinite" restart="never" nodeType="tmRoot">
          <p:childTnLst>
            <p:seq>
              <p:cTn id="4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CustomShape 1"/>
          <p:cNvSpPr/>
          <p:nvPr/>
        </p:nvSpPr>
        <p:spPr>
          <a:xfrm>
            <a:off x="504000" y="301320"/>
            <a:ext cx="9070200" cy="12607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  <a:ea typeface="DejaVu Sans"/>
              </a:rPr>
              <a:t>Challenges (Day 2-3)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43" name="CustomShape 2"/>
          <p:cNvSpPr/>
          <p:nvPr/>
        </p:nvSpPr>
        <p:spPr>
          <a:xfrm>
            <a:off x="504000" y="1769040"/>
            <a:ext cx="9070200" cy="4383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/>
          </a:bodyPr>
          <a:p>
            <a:pPr marL="432000" indent="-32292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If I make the cat return to the top when it touches Hannah, then Hannah stops saying “Ouch!”. Why?</a:t>
            </a:r>
            <a:endParaRPr b="0" lang="en-US" sz="3200" spc="-1" strike="noStrike">
              <a:latin typeface="Arial"/>
            </a:endParaRPr>
          </a:p>
          <a:p>
            <a:pPr marL="432000" indent="-32292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Try to fix this!</a:t>
            </a: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Bonus Challenge!</a:t>
            </a:r>
            <a:endParaRPr b="0" lang="en-US" sz="3200" spc="-1" strike="noStrike">
              <a:latin typeface="Arial"/>
            </a:endParaRPr>
          </a:p>
          <a:p>
            <a:pPr marL="432000" indent="-32292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make this work with all the raining animals?</a:t>
            </a:r>
            <a:endParaRPr b="0" lang="en-US" sz="3200" spc="-1" strike="noStrike">
              <a:latin typeface="Arial"/>
            </a:endParaRPr>
          </a:p>
        </p:txBody>
      </p:sp>
    </p:spTree>
  </p:cSld>
  <p:timing>
    <p:tnLst>
      <p:par>
        <p:cTn id="5" dur="indefinite" restart="never" nodeType="tmRoot">
          <p:childTnLst>
            <p:seq>
              <p:cTn id="6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529</TotalTime>
  <Application>LibreOffice/6.0.4.2$Linux_X86_64 LibreOffice_project/00m0$Build-2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2016-12-01T19:57:54Z</dcterms:created>
  <dc:creator/>
  <dc:description/>
  <dc:language>en-GB</dc:language>
  <cp:lastModifiedBy/>
  <dcterms:modified xsi:type="dcterms:W3CDTF">2018-06-08T22:14:59Z</dcterms:modified>
  <cp:revision>117</cp:revision>
  <dc:subject/>
  <dc:title/>
</cp:coreProperties>
</file>