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slide3.xml" ContentType="application/vnd.openxmlformats-officedocument.presentationml.slide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  <p:sldId id="258" r:id="rId5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</a:t>
            </a:r>
            <a:r>
              <a:rPr b="0" lang="en-US" sz="3200" spc="-1" strike="noStrike">
                <a:latin typeface="Arial"/>
              </a:rPr>
              <a:t>the outline </a:t>
            </a:r>
            <a:r>
              <a:rPr b="0" lang="en-US" sz="3200" spc="-1" strike="noStrike">
                <a:latin typeface="Arial"/>
              </a:rPr>
              <a:t>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</a:t>
            </a:r>
            <a:r>
              <a:rPr b="0" lang="en-US" sz="2800" spc="-1" strike="noStrike">
                <a:latin typeface="Arial"/>
              </a:rPr>
              <a:t>Outline </a:t>
            </a:r>
            <a:r>
              <a:rPr b="0" lang="en-US" sz="2800" spc="-1" strike="noStrike">
                <a:latin typeface="Arial"/>
              </a:rPr>
              <a:t>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</a:t>
            </a:r>
            <a:r>
              <a:rPr b="0" lang="en-US" sz="2400" spc="-1" strike="noStrike">
                <a:latin typeface="Arial"/>
              </a:rPr>
              <a:t>Outline </a:t>
            </a:r>
            <a:r>
              <a:rPr b="0" lang="en-US" sz="2400" spc="-1" strike="noStrike">
                <a:latin typeface="Arial"/>
              </a:rPr>
              <a:t>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</a:t>
            </a:r>
            <a:r>
              <a:rPr b="0" lang="en-US" sz="2000" spc="-1" strike="noStrike">
                <a:latin typeface="Arial"/>
              </a:rPr>
              <a:t>Outline </a:t>
            </a:r>
            <a:r>
              <a:rPr b="0" lang="en-US" sz="2000" spc="-1" strike="noStrike">
                <a:latin typeface="Arial"/>
              </a:rPr>
              <a:t>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</a:t>
            </a:r>
            <a:r>
              <a:rPr b="0" lang="en-US" sz="2000" spc="-1" strike="noStrike">
                <a:latin typeface="Arial"/>
              </a:rPr>
              <a:t>Outlin</a:t>
            </a:r>
            <a:r>
              <a:rPr b="0" lang="en-US" sz="2000" spc="-1" strike="noStrike">
                <a:latin typeface="Arial"/>
              </a:rPr>
              <a:t>e </a:t>
            </a:r>
            <a:r>
              <a:rPr b="0" lang="en-US" sz="2000" spc="-1" strike="noStrike">
                <a:latin typeface="Arial"/>
              </a:rPr>
              <a:t>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</a:t>
            </a:r>
            <a:r>
              <a:rPr b="0" lang="en-US" sz="2000" spc="-1" strike="noStrike">
                <a:latin typeface="Arial"/>
              </a:rPr>
              <a:t>xt</a:t>
            </a:r>
            <a:r>
              <a:rPr b="0" lang="en-US" sz="2000" spc="-1" strike="noStrike">
                <a:latin typeface="Arial"/>
              </a:rPr>
              <a:t>h </a:t>
            </a:r>
            <a:r>
              <a:rPr b="0" lang="en-US" sz="2000" spc="-1" strike="noStrike">
                <a:latin typeface="Arial"/>
              </a:rPr>
              <a:t>O</a:t>
            </a:r>
            <a:r>
              <a:rPr b="0" lang="en-US" sz="2000" spc="-1" strike="noStrike">
                <a:latin typeface="Arial"/>
              </a:rPr>
              <a:t>utl</a:t>
            </a:r>
            <a:r>
              <a:rPr b="0" lang="en-US" sz="2000" spc="-1" strike="noStrike">
                <a:latin typeface="Arial"/>
              </a:rPr>
              <a:t>in</a:t>
            </a:r>
            <a:r>
              <a:rPr b="0" lang="en-US" sz="2000" spc="-1" strike="noStrike">
                <a:latin typeface="Arial"/>
              </a:rPr>
              <a:t>e </a:t>
            </a:r>
            <a:r>
              <a:rPr b="0" lang="en-US" sz="2000" spc="-1" strike="noStrike">
                <a:latin typeface="Arial"/>
              </a:rPr>
              <a:t>Le</a:t>
            </a:r>
            <a:r>
              <a:rPr b="0" lang="en-US" sz="2000" spc="-1" strike="noStrike">
                <a:latin typeface="Arial"/>
              </a:rPr>
              <a:t>ve</a:t>
            </a:r>
            <a:r>
              <a:rPr b="0" lang="en-US" sz="2000" spc="-1" strike="noStrike">
                <a:latin typeface="Arial"/>
              </a:rPr>
              <a:t>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</a:t>
            </a:r>
            <a:r>
              <a:rPr b="0" lang="en-US" sz="2000" spc="-1" strike="noStrike">
                <a:latin typeface="Arial"/>
              </a:rPr>
              <a:t>e</a:t>
            </a:r>
            <a:r>
              <a:rPr b="0" lang="en-US" sz="2000" spc="-1" strike="noStrike">
                <a:latin typeface="Arial"/>
              </a:rPr>
              <a:t>v</a:t>
            </a:r>
            <a:r>
              <a:rPr b="0" lang="en-US" sz="2000" spc="-1" strike="noStrike">
                <a:latin typeface="Arial"/>
              </a:rPr>
              <a:t>e</a:t>
            </a:r>
            <a:r>
              <a:rPr b="0" lang="en-US" sz="2000" spc="-1" strike="noStrike">
                <a:latin typeface="Arial"/>
              </a:rPr>
              <a:t>n</a:t>
            </a:r>
            <a:r>
              <a:rPr b="0" lang="en-US" sz="2000" spc="-1" strike="noStrike">
                <a:latin typeface="Arial"/>
              </a:rPr>
              <a:t>t</a:t>
            </a:r>
            <a:r>
              <a:rPr b="0" lang="en-US" sz="2000" spc="-1" strike="noStrike">
                <a:latin typeface="Arial"/>
              </a:rPr>
              <a:t>h</a:t>
            </a:r>
            <a:r>
              <a:rPr b="0" lang="en-US" sz="2000" spc="-1" strike="noStrike">
                <a:latin typeface="Arial"/>
              </a:rPr>
              <a:t> </a:t>
            </a:r>
            <a:r>
              <a:rPr b="0" lang="en-US" sz="2000" spc="-1" strike="noStrike">
                <a:latin typeface="Arial"/>
              </a:rPr>
              <a:t>O</a:t>
            </a:r>
            <a:r>
              <a:rPr b="0" lang="en-US" sz="2000" spc="-1" strike="noStrike">
                <a:latin typeface="Arial"/>
              </a:rPr>
              <a:t>u</a:t>
            </a:r>
            <a:r>
              <a:rPr b="0" lang="en-US" sz="2000" spc="-1" strike="noStrike">
                <a:latin typeface="Arial"/>
              </a:rPr>
              <a:t>t</a:t>
            </a:r>
            <a:r>
              <a:rPr b="0" lang="en-US" sz="2000" spc="-1" strike="noStrike">
                <a:latin typeface="Arial"/>
              </a:rPr>
              <a:t>l</a:t>
            </a:r>
            <a:r>
              <a:rPr b="0" lang="en-US" sz="2000" spc="-1" strike="noStrike">
                <a:latin typeface="Arial"/>
              </a:rPr>
              <a:t>i</a:t>
            </a:r>
            <a:r>
              <a:rPr b="0" lang="en-US" sz="2000" spc="-1" strike="noStrike">
                <a:latin typeface="Arial"/>
              </a:rPr>
              <a:t>n</a:t>
            </a:r>
            <a:r>
              <a:rPr b="0" lang="en-US" sz="2000" spc="-1" strike="noStrike">
                <a:latin typeface="Arial"/>
              </a:rPr>
              <a:t>e</a:t>
            </a:r>
            <a:r>
              <a:rPr b="0" lang="en-US" sz="2000" spc="-1" strike="noStrike">
                <a:latin typeface="Arial"/>
              </a:rPr>
              <a:t> </a:t>
            </a:r>
            <a:r>
              <a:rPr b="0" lang="en-US" sz="2000" spc="-1" strike="noStrike">
                <a:latin typeface="Arial"/>
              </a:rPr>
              <a:t>L</a:t>
            </a:r>
            <a:r>
              <a:rPr b="0" lang="en-US" sz="2000" spc="-1" strike="noStrike">
                <a:latin typeface="Arial"/>
              </a:rPr>
              <a:t>e</a:t>
            </a:r>
            <a:r>
              <a:rPr b="0" lang="en-US" sz="2000" spc="-1" strike="noStrike">
                <a:latin typeface="Arial"/>
              </a:rPr>
              <a:t>v</a:t>
            </a:r>
            <a:r>
              <a:rPr b="0" lang="en-US" sz="2000" spc="-1" strike="noStrike">
                <a:latin typeface="Arial"/>
              </a:rPr>
              <a:t>e</a:t>
            </a:r>
            <a:r>
              <a:rPr b="0" lang="en-US" sz="2000" spc="-1" strike="noStrike">
                <a:latin typeface="Arial"/>
              </a:rPr>
              <a:t>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504000" y="301320"/>
            <a:ext cx="9070560" cy="1261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  <a:ea typeface="DejaVu Sans"/>
              </a:rPr>
              <a:t>Challenges (Day 1-1)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39" name="CustomShape 2"/>
          <p:cNvSpPr/>
          <p:nvPr/>
        </p:nvSpPr>
        <p:spPr>
          <a:xfrm>
            <a:off x="504000" y="1769040"/>
            <a:ext cx="9070560" cy="4383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/>
          </a:bodyPr>
          <a:p>
            <a:pPr marL="432000" indent="-32328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make Gobo face the Cat?</a:t>
            </a:r>
            <a:endParaRPr b="0" lang="en-US" sz="3200" spc="-1" strike="noStrike">
              <a:latin typeface="Arial"/>
            </a:endParaRPr>
          </a:p>
          <a:p>
            <a:pPr marL="432000" indent="-32328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If we trigger the animation again, it doesn’t work properly. Can you fix that?</a:t>
            </a: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Bonus Challenge!</a:t>
            </a:r>
            <a:endParaRPr b="0" lang="en-US" sz="3200" spc="-1" strike="noStrike">
              <a:latin typeface="Arial"/>
            </a:endParaRPr>
          </a:p>
          <a:p>
            <a:pPr marL="432000" indent="-32328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make Gobo and Pico respond to the Cat?</a:t>
            </a:r>
            <a:endParaRPr b="0" lang="en-US" sz="3200" spc="-1" strike="noStrike">
              <a:latin typeface="Arial"/>
            </a:endParaRPr>
          </a:p>
        </p:txBody>
      </p:sp>
    </p:spTree>
  </p:cSld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CustomShape 1"/>
          <p:cNvSpPr/>
          <p:nvPr/>
        </p:nvSpPr>
        <p:spPr>
          <a:xfrm>
            <a:off x="504000" y="301320"/>
            <a:ext cx="9070560" cy="1261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  <a:ea typeface="DejaVu Sans"/>
              </a:rPr>
              <a:t>Challenges (Day 1-2)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41" name="CustomShape 2"/>
          <p:cNvSpPr/>
          <p:nvPr/>
        </p:nvSpPr>
        <p:spPr>
          <a:xfrm>
            <a:off x="504000" y="1769040"/>
            <a:ext cx="9070560" cy="4383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/>
          </a:bodyPr>
          <a:p>
            <a:pPr marL="432000" indent="-32328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I demonstrated two ways of doing this program, can you find a third way?</a:t>
            </a:r>
            <a:endParaRPr b="0" lang="en-US" sz="3200" spc="-1" strike="noStrike">
              <a:latin typeface="Arial"/>
            </a:endParaRPr>
          </a:p>
          <a:p>
            <a:pPr marL="432000" indent="-32328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make the cat make a “Meow” sound when he greets Gobo and Pico?</a:t>
            </a: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Bonus Challenge!</a:t>
            </a:r>
            <a:endParaRPr b="0" lang="en-US" sz="3200" spc="-1" strike="noStrike">
              <a:latin typeface="Arial"/>
            </a:endParaRPr>
          </a:p>
          <a:p>
            <a:pPr marL="432000" indent="-32328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find a fourth way of writing this program?</a:t>
            </a:r>
            <a:endParaRPr b="0" lang="en-US" sz="3200" spc="-1" strike="noStrike">
              <a:latin typeface="Arial"/>
            </a:endParaRPr>
          </a:p>
        </p:txBody>
      </p:sp>
    </p:spTree>
  </p:cSld>
  <p:timing>
    <p:tnLst>
      <p:par>
        <p:cTn id="3" dur="indefinite" restart="never" nodeType="tmRoot">
          <p:childTnLst>
            <p:seq>
              <p:cTn id="4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CustomShape 1"/>
          <p:cNvSpPr/>
          <p:nvPr/>
        </p:nvSpPr>
        <p:spPr>
          <a:xfrm>
            <a:off x="504000" y="301320"/>
            <a:ext cx="9070560" cy="1261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  <a:ea typeface="DejaVu Sans"/>
              </a:rPr>
              <a:t>Challenges (Day 1-3)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43" name="CustomShape 2"/>
          <p:cNvSpPr/>
          <p:nvPr/>
        </p:nvSpPr>
        <p:spPr>
          <a:xfrm>
            <a:off x="504000" y="1769040"/>
            <a:ext cx="9070560" cy="4383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/>
          </a:bodyPr>
          <a:p>
            <a:pPr marL="432000" indent="-32328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What other shapes can you draw? Surprise me!</a:t>
            </a:r>
            <a:endParaRPr b="0" lang="en-US" sz="3200" spc="-1" strike="noStrike">
              <a:latin typeface="Arial"/>
            </a:endParaRPr>
          </a:p>
          <a:p>
            <a:pPr marL="432000" indent="-32328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make the mouse draw the shape in the center of the screen?</a:t>
            </a: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Bonus Challenge!</a:t>
            </a:r>
            <a:endParaRPr b="0" lang="en-US" sz="3200" spc="-1" strike="noStrike">
              <a:latin typeface="Arial"/>
            </a:endParaRPr>
          </a:p>
          <a:p>
            <a:pPr marL="432000" indent="-32328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There are a lot of “move” and “turn”! Can you reduce it? (Hint: Use “Repeat”)</a:t>
            </a:r>
            <a:endParaRPr b="0" lang="en-US" sz="3200" spc="-1" strike="noStrike">
              <a:latin typeface="Arial"/>
            </a:endParaRPr>
          </a:p>
          <a:p>
            <a:pPr marL="432000" indent="-32328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draw a circle?</a:t>
            </a:r>
            <a:endParaRPr b="0" lang="en-US" sz="3200" spc="-1" strike="noStrike">
              <a:latin typeface="Arial"/>
            </a:endParaRPr>
          </a:p>
        </p:txBody>
      </p:sp>
    </p:spTree>
  </p:cSld>
  <p:timing>
    <p:tnLst>
      <p:par>
        <p:cTn id="5" dur="indefinite" restart="never" nodeType="tmRoot">
          <p:childTnLst>
            <p:seq>
              <p:cTn id="6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495</TotalTime>
  <Application>LibreOffice/6.0.4.2$Linux_X86_64 LibreOffice_project/00m0$Build-2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2016-12-01T19:57:54Z</dcterms:created>
  <dc:creator/>
  <dc:description/>
  <dc:language>en-GB</dc:language>
  <cp:lastModifiedBy/>
  <dcterms:modified xsi:type="dcterms:W3CDTF">2018-06-08T21:02:47Z</dcterms:modified>
  <cp:revision>111</cp:revision>
  <dc:subject/>
  <dc:title/>
</cp:coreProperties>
</file>