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504000" y="301320"/>
            <a:ext cx="9070200" cy="1260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Challenges (Day 1-1)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504000" y="1769040"/>
            <a:ext cx="9070200" cy="438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the Cat jump when you press spacebar?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the Cat move faster? How about moving slower?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Bonus Challenge!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the Cat face the direction it is moving towards?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504000" y="301320"/>
            <a:ext cx="9070200" cy="1260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Challenges (Day 1-2)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1" name="CustomShape 2"/>
          <p:cNvSpPr/>
          <p:nvPr/>
        </p:nvSpPr>
        <p:spPr>
          <a:xfrm>
            <a:off x="504000" y="1769040"/>
            <a:ext cx="9070200" cy="438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The cake is falling too low. We want it to stop just above the cat! Can you modify the program?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the cake play a “Pop” sound when it drops?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Bonus Challenge!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the cake fall faster or slower, but still stop at the same place?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504000" y="301320"/>
            <a:ext cx="9070200" cy="1260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Challenges (Day 1-3)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3" name="CustomShape 2"/>
          <p:cNvSpPr/>
          <p:nvPr/>
        </p:nvSpPr>
        <p:spPr>
          <a:xfrm>
            <a:off x="504000" y="1769040"/>
            <a:ext cx="9070200" cy="438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the cake disappear when the cat touches it? (Hint: It’s under “Looks”)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the cat play a “Yeah” sound when it touches the cake?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add in more cakes? ...or balloons? ...or tacos?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Bonus Challenge!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the cake spin as it falls?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What about making the cat do a somersault as it jumps?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504000" y="301320"/>
            <a:ext cx="9070200" cy="1260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Challenges (Day 1-4)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504000" y="1769040"/>
            <a:ext cx="9070200" cy="438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What other shapes can you draw? Surprise me!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the mouse draw the shape in the center of the screen?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Bonus Challenge!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There are a lot of “move” and “turn”! Can you reduce it? (Hint: Use “Repeat”)</a:t>
            </a:r>
            <a:endParaRPr b="0" lang="en-US" sz="32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draw a circle?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528</TotalTime>
  <Application>LibreOffice/6.0.4.2$Linux_X86_64 LibreOffice_project/00m0$Build-2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2016-12-01T19:57:54Z</dcterms:created>
  <dc:creator/>
  <dc:description/>
  <dc:language>en-GB</dc:language>
  <cp:lastModifiedBy/>
  <dcterms:modified xsi:type="dcterms:W3CDTF">2018-06-14T17:59:53Z</dcterms:modified>
  <cp:revision>118</cp:revision>
  <dc:subject/>
  <dc:title/>
</cp:coreProperties>
</file>