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2-1)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This donut is bigger than the cake! Can you make it reduce hunger by 2?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After changing the donut to reduce the hunger by two, the program doesn’t always work! Why? Can you fix it?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donut appear less often than the cake?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2-2)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Penguin or Monkey send a broadcast to the Cat? Think of something for the Cat to do when it receives the broadcast.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send a broadcast to the background? Make the background change when it receives a broadcast!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shark chase after the cat? Don’t make it too fast!</a:t>
            </a:r>
            <a:endParaRPr b="0" lang="en-US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game end if the shark touches the cat?</a:t>
            </a:r>
            <a:endParaRPr b="0" lang="en-US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How about giving the cat 9 lives? The game only ends if the shark touches the cat 9 times.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Make it a complete game! Add sound and a game over screen. What else can you add to make the game cooler?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2-3)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Cheesy Puffs made the cat go faster (...because everyone knows that cats loves Cheesy Puffs...). Is there anything that will make the cat go slower? Add it in!</a:t>
            </a:r>
            <a:endParaRPr b="0" lang="en-US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Make the shark move faster with time (eg. after 5 seconds it’ll move a little faster, after 10 seconds it’ll move even faster)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in a durian and make the shark run away from the cat if the cat eats the durian? (...sharks can’t stand the smell of durians...)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2018-06-14T19:22:52Z</dcterms:modified>
  <cp:revision>123</cp:revision>
  <dc:subject/>
  <dc:title/>
</cp:coreProperties>
</file>