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4.png" ContentType="image/png"/>
  <Override PartName="/ppt/media/image2.jpeg" ContentType="image/jpeg"/>
  <Override PartName="/ppt/media/image3.png" ContentType="image/png"/>
  <Override PartName="/ppt/media/image11.png" ContentType="image/png"/>
  <Override PartName="/ppt/media/image1.jpeg" ContentType="image/jpeg"/>
  <Override PartName="/ppt/media/image6.png" ContentType="image/png"/>
  <Override PartName="/ppt/media/image5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9.png" ContentType="image/png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scratch.mit.edu/" TargetMode="Externa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864000" y="3487320"/>
            <a:ext cx="3527280" cy="19839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5760000" y="3456000"/>
            <a:ext cx="3635640" cy="205380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1700280" y="1525320"/>
            <a:ext cx="6728760" cy="4379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" descr=""/>
          <p:cNvPicPr/>
          <p:nvPr/>
        </p:nvPicPr>
        <p:blipFill>
          <a:blip r:embed="rId1"/>
          <a:srcRect l="0" t="0" r="0" b="34959"/>
          <a:stretch/>
        </p:blipFill>
        <p:spPr>
          <a:xfrm>
            <a:off x="280800" y="277920"/>
            <a:ext cx="2963160" cy="6633360"/>
          </a:xfrm>
          <a:prstGeom prst="rect">
            <a:avLst/>
          </a:prstGeom>
          <a:ln>
            <a:noFill/>
          </a:ln>
        </p:spPr>
      </p:pic>
      <p:sp>
        <p:nvSpPr>
          <p:cNvPr id="172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Control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4032000" y="2317680"/>
            <a:ext cx="4175280" cy="601560"/>
          </a:xfrm>
          <a:prstGeom prst="rect">
            <a:avLst/>
          </a:prstGeom>
          <a:noFill/>
          <a:ln>
            <a:solidFill>
              <a:srgbClr val="2ca5e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Touching mouse-pointer, edge of screen, or another sprite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4" name="Line 3"/>
          <p:cNvSpPr/>
          <p:nvPr/>
        </p:nvSpPr>
        <p:spPr>
          <a:xfrm flipH="1">
            <a:off x="2952000" y="2631960"/>
            <a:ext cx="1080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CustomShape 4"/>
          <p:cNvSpPr/>
          <p:nvPr/>
        </p:nvSpPr>
        <p:spPr>
          <a:xfrm>
            <a:off x="4176000" y="3317760"/>
            <a:ext cx="5327280" cy="857520"/>
          </a:xfrm>
          <a:prstGeom prst="rect">
            <a:avLst/>
          </a:prstGeom>
          <a:noFill/>
          <a:ln>
            <a:solidFill>
              <a:srgbClr val="2ca5e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Touching a color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(Tip: Clicking on the color will turn your cursor into a finger. You can then click the color you want)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6" name="Line 5"/>
          <p:cNvSpPr/>
          <p:nvPr/>
        </p:nvSpPr>
        <p:spPr>
          <a:xfrm flipH="1" flipV="1">
            <a:off x="2448000" y="2919960"/>
            <a:ext cx="1728000" cy="79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504000" y="300960"/>
            <a:ext cx="907200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latin typeface="Arial"/>
              </a:rPr>
              <a:t>Motion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1"/>
          <a:stretch/>
        </p:blipFill>
        <p:spPr>
          <a:xfrm>
            <a:off x="1606680" y="1439640"/>
            <a:ext cx="6889320" cy="5705280"/>
          </a:xfrm>
          <a:prstGeom prst="rect">
            <a:avLst/>
          </a:prstGeom>
          <a:ln>
            <a:noFill/>
          </a:ln>
        </p:spPr>
      </p:pic>
      <p:sp>
        <p:nvSpPr>
          <p:cNvPr id="179" name="Line 2"/>
          <p:cNvSpPr/>
          <p:nvPr/>
        </p:nvSpPr>
        <p:spPr>
          <a:xfrm flipV="1">
            <a:off x="5256360" y="2879640"/>
            <a:ext cx="360" cy="93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3"/>
          <p:cNvSpPr/>
          <p:nvPr/>
        </p:nvSpPr>
        <p:spPr>
          <a:xfrm>
            <a:off x="6624360" y="5228280"/>
            <a:ext cx="863640" cy="45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latin typeface="Arial"/>
              </a:rPr>
              <a:t>+ X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81" name="Line 4"/>
          <p:cNvSpPr/>
          <p:nvPr/>
        </p:nvSpPr>
        <p:spPr>
          <a:xfrm>
            <a:off x="2520000" y="5106960"/>
            <a:ext cx="1368000" cy="360"/>
          </a:xfrm>
          <a:prstGeom prst="line">
            <a:avLst/>
          </a:prstGeom>
          <a:ln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5"/>
          <p:cNvSpPr/>
          <p:nvPr/>
        </p:nvSpPr>
        <p:spPr>
          <a:xfrm>
            <a:off x="2808000" y="5223600"/>
            <a:ext cx="863640" cy="45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latin typeface="Arial"/>
              </a:rPr>
              <a:t>- X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83" name="Line 6"/>
          <p:cNvSpPr/>
          <p:nvPr/>
        </p:nvSpPr>
        <p:spPr>
          <a:xfrm>
            <a:off x="6336360" y="5084640"/>
            <a:ext cx="1368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7"/>
          <p:cNvSpPr/>
          <p:nvPr/>
        </p:nvSpPr>
        <p:spPr>
          <a:xfrm>
            <a:off x="5400360" y="3140280"/>
            <a:ext cx="863640" cy="45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latin typeface="Arial"/>
              </a:rPr>
              <a:t>+ 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85" name="Line 8"/>
          <p:cNvSpPr/>
          <p:nvPr/>
        </p:nvSpPr>
        <p:spPr>
          <a:xfrm flipV="1">
            <a:off x="5262840" y="5292000"/>
            <a:ext cx="360" cy="936000"/>
          </a:xfrm>
          <a:prstGeom prst="line">
            <a:avLst/>
          </a:prstGeom>
          <a:ln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9"/>
          <p:cNvSpPr/>
          <p:nvPr/>
        </p:nvSpPr>
        <p:spPr>
          <a:xfrm>
            <a:off x="5406840" y="5552640"/>
            <a:ext cx="863640" cy="45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600" spc="-1" strike="noStrike">
                <a:latin typeface="Arial"/>
              </a:rPr>
              <a:t>- Y</a:t>
            </a:r>
            <a:endParaRPr b="0" lang="en-US" sz="26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4065480" y="2952000"/>
            <a:ext cx="5797800" cy="367128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What is Scratch?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504000" y="2376000"/>
            <a:ext cx="9070920" cy="377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Programming Software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Block based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Used to create…</a:t>
            </a:r>
            <a:endParaRPr b="0" lang="en-US" sz="32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Stories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Games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Animations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Anything!</a:t>
            </a: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Getting Into Scratch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504000" y="2376000"/>
            <a:ext cx="9070920" cy="377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Scratch is available at 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https://scratch.mit.edu/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  <a:ea typeface="DejaVu Sans"/>
              </a:rPr>
              <a:t>Click “Sign in”</a:t>
            </a:r>
            <a:endParaRPr b="0" lang="en-US" sz="3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  <a:ea typeface="DejaVu Sans"/>
              </a:rPr>
              <a:t>Use the provided: </a:t>
            </a:r>
            <a:endParaRPr b="0" lang="en-US" sz="32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latin typeface="Arial"/>
                <a:ea typeface="DejaVu Sans"/>
              </a:rPr>
              <a:t>Username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latin typeface="Arial"/>
                <a:ea typeface="DejaVu Sans"/>
              </a:rPr>
              <a:t>Password</a:t>
            </a:r>
            <a:endParaRPr b="0" lang="en-US" sz="28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5400000" y="2977920"/>
            <a:ext cx="4214520" cy="3606840"/>
          </a:xfrm>
          <a:prstGeom prst="rect">
            <a:avLst/>
          </a:prstGeom>
          <a:ln>
            <a:noFill/>
          </a:ln>
        </p:spPr>
      </p:pic>
      <p:sp>
        <p:nvSpPr>
          <p:cNvPr id="85" name="Line 3"/>
          <p:cNvSpPr/>
          <p:nvPr/>
        </p:nvSpPr>
        <p:spPr>
          <a:xfrm flipV="1">
            <a:off x="3744000" y="3096000"/>
            <a:ext cx="5328000" cy="216000"/>
          </a:xfrm>
          <a:prstGeom prst="line">
            <a:avLst/>
          </a:prstGeom>
          <a:ln w="72000">
            <a:solidFill>
              <a:srgbClr val="ff3333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2121480" y="2592000"/>
            <a:ext cx="5797800" cy="367128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What is Scratch?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2121480" y="2808000"/>
            <a:ext cx="2773800" cy="2303280"/>
          </a:xfrm>
          <a:prstGeom prst="rect">
            <a:avLst/>
          </a:prstGeom>
          <a:solidFill>
            <a:srgbClr val="33ff99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3"/>
          <p:cNvSpPr/>
          <p:nvPr/>
        </p:nvSpPr>
        <p:spPr>
          <a:xfrm>
            <a:off x="288000" y="2232000"/>
            <a:ext cx="1079280" cy="402120"/>
          </a:xfrm>
          <a:prstGeom prst="rect">
            <a:avLst/>
          </a:prstGeom>
          <a:noFill/>
          <a:ln>
            <a:solidFill>
              <a:srgbClr val="33ff99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Stage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90" name="Line 4"/>
          <p:cNvSpPr/>
          <p:nvPr/>
        </p:nvSpPr>
        <p:spPr>
          <a:xfrm>
            <a:off x="1368000" y="2578320"/>
            <a:ext cx="753480" cy="301680"/>
          </a:xfrm>
          <a:prstGeom prst="line">
            <a:avLst/>
          </a:prstGeom>
          <a:ln>
            <a:solidFill>
              <a:srgbClr val="33ff99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5"/>
          <p:cNvSpPr/>
          <p:nvPr/>
        </p:nvSpPr>
        <p:spPr>
          <a:xfrm>
            <a:off x="6120000" y="2952000"/>
            <a:ext cx="1799280" cy="3311280"/>
          </a:xfrm>
          <a:prstGeom prst="rect">
            <a:avLst/>
          </a:prstGeom>
          <a:solidFill>
            <a:srgbClr val="00ccff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6"/>
          <p:cNvSpPr/>
          <p:nvPr/>
        </p:nvSpPr>
        <p:spPr>
          <a:xfrm>
            <a:off x="8712000" y="2088000"/>
            <a:ext cx="1007280" cy="714600"/>
          </a:xfrm>
          <a:prstGeom prst="rect">
            <a:avLst/>
          </a:prstGeom>
          <a:noFill/>
          <a:ln>
            <a:solidFill>
              <a:srgbClr val="00cc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Script Area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93" name="Line 7"/>
          <p:cNvSpPr/>
          <p:nvPr/>
        </p:nvSpPr>
        <p:spPr>
          <a:xfrm flipH="1">
            <a:off x="7920000" y="2690280"/>
            <a:ext cx="792000" cy="261720"/>
          </a:xfrm>
          <a:prstGeom prst="line">
            <a:avLst/>
          </a:prstGeom>
          <a:ln>
            <a:solidFill>
              <a:srgbClr val="00ccf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8"/>
          <p:cNvSpPr/>
          <p:nvPr/>
        </p:nvSpPr>
        <p:spPr>
          <a:xfrm>
            <a:off x="4929480" y="2952000"/>
            <a:ext cx="1189800" cy="3311280"/>
          </a:xfrm>
          <a:prstGeom prst="rect">
            <a:avLst/>
          </a:prstGeom>
          <a:solidFill>
            <a:srgbClr val="ff33ff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9"/>
          <p:cNvSpPr/>
          <p:nvPr/>
        </p:nvSpPr>
        <p:spPr>
          <a:xfrm>
            <a:off x="5112000" y="1563480"/>
            <a:ext cx="1079280" cy="714600"/>
          </a:xfrm>
          <a:prstGeom prst="rect">
            <a:avLst/>
          </a:prstGeom>
          <a:noFill/>
          <a:ln>
            <a:solidFill>
              <a:srgbClr val="ff33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Blocks Palette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96" name="Line 10"/>
          <p:cNvSpPr/>
          <p:nvPr/>
        </p:nvSpPr>
        <p:spPr>
          <a:xfrm>
            <a:off x="5616000" y="2278800"/>
            <a:ext cx="33480" cy="673200"/>
          </a:xfrm>
          <a:prstGeom prst="line">
            <a:avLst/>
          </a:prstGeom>
          <a:ln>
            <a:solidFill>
              <a:srgbClr val="ff33f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11"/>
          <p:cNvSpPr/>
          <p:nvPr/>
        </p:nvSpPr>
        <p:spPr>
          <a:xfrm>
            <a:off x="2625480" y="5400000"/>
            <a:ext cx="2303280" cy="863280"/>
          </a:xfrm>
          <a:prstGeom prst="rect">
            <a:avLst/>
          </a:prstGeom>
          <a:solidFill>
            <a:srgbClr val="ff3333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12"/>
          <p:cNvSpPr/>
          <p:nvPr/>
        </p:nvSpPr>
        <p:spPr>
          <a:xfrm>
            <a:off x="2808000" y="6741720"/>
            <a:ext cx="1151280" cy="714600"/>
          </a:xfrm>
          <a:prstGeom prst="rect">
            <a:avLst/>
          </a:prstGeom>
          <a:noFill/>
          <a:ln>
            <a:solidFill>
              <a:srgbClr val="ff3333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Sprites List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99" name="Line 13"/>
          <p:cNvSpPr/>
          <p:nvPr/>
        </p:nvSpPr>
        <p:spPr>
          <a:xfrm flipV="1">
            <a:off x="3096000" y="6264000"/>
            <a:ext cx="360" cy="504000"/>
          </a:xfrm>
          <a:prstGeom prst="line">
            <a:avLst/>
          </a:prstGeom>
          <a:ln>
            <a:solidFill>
              <a:srgbClr val="ff3333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Scripts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01" name="CustomShape 2"/>
          <p:cNvSpPr/>
          <p:nvPr/>
        </p:nvSpPr>
        <p:spPr>
          <a:xfrm>
            <a:off x="504000" y="1769040"/>
            <a:ext cx="503928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Scripts are the program that makes things happen, it can...</a:t>
            </a:r>
            <a:endParaRPr b="0" lang="en-US" sz="32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Make your sprite move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Change appearances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Make sound</a:t>
            </a:r>
            <a:endParaRPr b="0" lang="en-US" sz="28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Scripts starts with an                block, and can be triggered by</a:t>
            </a:r>
            <a:endParaRPr b="0" lang="en-US" sz="32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Clicking on Green Flag</a:t>
            </a:r>
            <a:endParaRPr b="0" lang="en-US" sz="2800" spc="-1" strike="noStrike">
              <a:latin typeface="Arial"/>
            </a:endParaRPr>
          </a:p>
          <a:p>
            <a:pPr lvl="1" marL="864000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Pressing keyboard buttons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(Tip: Clicking on the red button stops all scripts)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5688000" y="1854000"/>
            <a:ext cx="3743280" cy="4553280"/>
          </a:xfrm>
          <a:prstGeom prst="rect">
            <a:avLst/>
          </a:prstGeom>
          <a:ln>
            <a:noFill/>
          </a:ln>
        </p:spPr>
      </p:pic>
      <p:sp>
        <p:nvSpPr>
          <p:cNvPr id="103" name="CustomShape 3"/>
          <p:cNvSpPr/>
          <p:nvPr/>
        </p:nvSpPr>
        <p:spPr>
          <a:xfrm>
            <a:off x="7920000" y="1080000"/>
            <a:ext cx="1367280" cy="719280"/>
          </a:xfrm>
          <a:prstGeom prst="rect">
            <a:avLst/>
          </a:prstGeom>
          <a:noFill/>
          <a:ln>
            <a:solidFill>
              <a:srgbClr val="00cc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This is a script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04" name="Line 4"/>
          <p:cNvSpPr/>
          <p:nvPr/>
        </p:nvSpPr>
        <p:spPr>
          <a:xfrm flipH="1">
            <a:off x="8064000" y="1826280"/>
            <a:ext cx="360000" cy="621720"/>
          </a:xfrm>
          <a:prstGeom prst="line">
            <a:avLst/>
          </a:prstGeom>
          <a:ln>
            <a:solidFill>
              <a:srgbClr val="00ccf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5"/>
          <p:cNvSpPr/>
          <p:nvPr/>
        </p:nvSpPr>
        <p:spPr>
          <a:xfrm>
            <a:off x="7632000" y="6525720"/>
            <a:ext cx="2087280" cy="714600"/>
          </a:xfrm>
          <a:prstGeom prst="rect">
            <a:avLst/>
          </a:prstGeom>
          <a:noFill/>
          <a:ln>
            <a:solidFill>
              <a:srgbClr val="00cc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DejaVu Sans"/>
              </a:rPr>
              <a:t>This is another script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06" name="Line 6"/>
          <p:cNvSpPr/>
          <p:nvPr/>
        </p:nvSpPr>
        <p:spPr>
          <a:xfrm flipH="1" flipV="1">
            <a:off x="7848000" y="4536000"/>
            <a:ext cx="504000" cy="1989720"/>
          </a:xfrm>
          <a:prstGeom prst="line">
            <a:avLst/>
          </a:prstGeom>
          <a:ln>
            <a:solidFill>
              <a:srgbClr val="00ccf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7"/>
          <p:cNvSpPr/>
          <p:nvPr/>
        </p:nvSpPr>
        <p:spPr>
          <a:xfrm>
            <a:off x="432000" y="6336000"/>
            <a:ext cx="5615280" cy="935280"/>
          </a:xfrm>
          <a:custGeom>
            <a:avLst/>
            <a:gdLst/>
            <a:ahLst/>
            <a:rect l="l" t="t" r="r" b="b"/>
            <a:pathLst>
              <a:path w="15601" h="2602">
                <a:moveTo>
                  <a:pt x="433" y="0"/>
                </a:moveTo>
                <a:cubicBezTo>
                  <a:pt x="216" y="0"/>
                  <a:pt x="0" y="216"/>
                  <a:pt x="0" y="433"/>
                </a:cubicBezTo>
                <a:lnTo>
                  <a:pt x="0" y="2167"/>
                </a:lnTo>
                <a:cubicBezTo>
                  <a:pt x="0" y="2384"/>
                  <a:pt x="216" y="2601"/>
                  <a:pt x="433" y="2601"/>
                </a:cubicBezTo>
                <a:lnTo>
                  <a:pt x="15167" y="2601"/>
                </a:lnTo>
                <a:cubicBezTo>
                  <a:pt x="15383" y="2601"/>
                  <a:pt x="15600" y="2384"/>
                  <a:pt x="15600" y="2167"/>
                </a:cubicBezTo>
                <a:lnTo>
                  <a:pt x="15600" y="433"/>
                </a:lnTo>
                <a:cubicBezTo>
                  <a:pt x="15600" y="216"/>
                  <a:pt x="15383" y="0"/>
                  <a:pt x="15167" y="0"/>
                </a:cubicBezTo>
                <a:lnTo>
                  <a:pt x="433" y="0"/>
                </a:lnTo>
              </a:path>
            </a:pathLst>
          </a:custGeom>
          <a:solidFill>
            <a:srgbClr val="dddddd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>
              <a:lnSpc>
                <a:spcPct val="100000"/>
              </a:lnSpc>
            </a:pPr>
            <a:r>
              <a:rPr b="1" lang="en-US" sz="24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Activity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Try the script on the right.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What else can you make your sprite do?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4176000" y="4536000"/>
            <a:ext cx="770400" cy="456120"/>
          </a:xfrm>
          <a:prstGeom prst="rect">
            <a:avLst/>
          </a:prstGeom>
          <a:ln>
            <a:noFill/>
          </a:ln>
        </p:spPr>
      </p:pic>
      <p:sp>
        <p:nvSpPr>
          <p:cNvPr id="109" name="CustomShape 8"/>
          <p:cNvSpPr/>
          <p:nvPr/>
        </p:nvSpPr>
        <p:spPr>
          <a:xfrm>
            <a:off x="3924000" y="2569680"/>
            <a:ext cx="1007280" cy="345600"/>
          </a:xfrm>
          <a:prstGeom prst="rect">
            <a:avLst/>
          </a:prstGeom>
          <a:solidFill>
            <a:srgbClr val="4a6cd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Motion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0" name="CustomShape 9"/>
          <p:cNvSpPr/>
          <p:nvPr/>
        </p:nvSpPr>
        <p:spPr>
          <a:xfrm>
            <a:off x="3852000" y="3001680"/>
            <a:ext cx="1007280" cy="345600"/>
          </a:xfrm>
          <a:prstGeom prst="rect">
            <a:avLst/>
          </a:prstGeom>
          <a:solidFill>
            <a:srgbClr val="8a55d7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Looks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1" name="CustomShape 10"/>
          <p:cNvSpPr/>
          <p:nvPr/>
        </p:nvSpPr>
        <p:spPr>
          <a:xfrm>
            <a:off x="2772000" y="3361680"/>
            <a:ext cx="1007280" cy="345600"/>
          </a:xfrm>
          <a:prstGeom prst="rect">
            <a:avLst/>
          </a:prstGeom>
          <a:solidFill>
            <a:srgbClr val="bb42c3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Sound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2" name="CustomShape 11"/>
          <p:cNvSpPr/>
          <p:nvPr/>
        </p:nvSpPr>
        <p:spPr>
          <a:xfrm>
            <a:off x="3816000" y="3829680"/>
            <a:ext cx="1007280" cy="345600"/>
          </a:xfrm>
          <a:prstGeom prst="rect">
            <a:avLst/>
          </a:prstGeom>
          <a:solidFill>
            <a:srgbClr val="c8833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Arial"/>
                <a:ea typeface="DejaVu Sans"/>
              </a:rPr>
              <a:t>Events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Motion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360000" y="146160"/>
            <a:ext cx="2447280" cy="7415280"/>
          </a:xfrm>
          <a:prstGeom prst="rect">
            <a:avLst/>
          </a:prstGeom>
          <a:ln>
            <a:noFill/>
          </a:ln>
        </p:spPr>
      </p:pic>
      <p:sp>
        <p:nvSpPr>
          <p:cNvPr id="115" name="CustomShape 2"/>
          <p:cNvSpPr/>
          <p:nvPr/>
        </p:nvSpPr>
        <p:spPr>
          <a:xfrm>
            <a:off x="4068000" y="1692000"/>
            <a:ext cx="5255280" cy="601560"/>
          </a:xfrm>
          <a:prstGeom prst="rect">
            <a:avLst/>
          </a:prstGeom>
          <a:noFill/>
          <a:ln>
            <a:solidFill>
              <a:srgbClr val="4a6cd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Move sprite in the current direction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(By default, a new sprite points to the right)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6" name="Line 3"/>
          <p:cNvSpPr/>
          <p:nvPr/>
        </p:nvSpPr>
        <p:spPr>
          <a:xfrm flipH="1">
            <a:off x="1800000" y="1980000"/>
            <a:ext cx="2268000" cy="10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4"/>
          <p:cNvSpPr/>
          <p:nvPr/>
        </p:nvSpPr>
        <p:spPr>
          <a:xfrm>
            <a:off x="4068360" y="2412000"/>
            <a:ext cx="4391280" cy="601560"/>
          </a:xfrm>
          <a:prstGeom prst="rect">
            <a:avLst/>
          </a:prstGeom>
          <a:noFill/>
          <a:ln>
            <a:solidFill>
              <a:srgbClr val="4a6cd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Change the direction the sprite is pointing towards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8" name="Line 5"/>
          <p:cNvSpPr/>
          <p:nvPr/>
        </p:nvSpPr>
        <p:spPr>
          <a:xfrm flipH="1" flipV="1">
            <a:off x="2160000" y="2520000"/>
            <a:ext cx="1908360" cy="180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Line 6"/>
          <p:cNvSpPr/>
          <p:nvPr/>
        </p:nvSpPr>
        <p:spPr>
          <a:xfrm flipH="1">
            <a:off x="2124000" y="2700000"/>
            <a:ext cx="1944360" cy="10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Line 7"/>
          <p:cNvSpPr/>
          <p:nvPr/>
        </p:nvSpPr>
        <p:spPr>
          <a:xfrm flipH="1">
            <a:off x="2268000" y="2700000"/>
            <a:ext cx="1800000" cy="68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Line 8"/>
          <p:cNvSpPr/>
          <p:nvPr/>
        </p:nvSpPr>
        <p:spPr>
          <a:xfrm flipH="1">
            <a:off x="2808000" y="2700000"/>
            <a:ext cx="1260000" cy="97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9"/>
          <p:cNvSpPr/>
          <p:nvPr/>
        </p:nvSpPr>
        <p:spPr>
          <a:xfrm>
            <a:off x="4284000" y="3636000"/>
            <a:ext cx="4391280" cy="601560"/>
          </a:xfrm>
          <a:prstGeom prst="rect">
            <a:avLst/>
          </a:prstGeom>
          <a:noFill/>
          <a:ln>
            <a:solidFill>
              <a:srgbClr val="4a6cd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Teleport the sprite to the specified position immediately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3" name="Line 10"/>
          <p:cNvSpPr/>
          <p:nvPr/>
        </p:nvSpPr>
        <p:spPr>
          <a:xfrm flipH="1">
            <a:off x="2124000" y="3924000"/>
            <a:ext cx="2160000" cy="39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11"/>
          <p:cNvSpPr/>
          <p:nvPr/>
        </p:nvSpPr>
        <p:spPr>
          <a:xfrm>
            <a:off x="4068000" y="5364000"/>
            <a:ext cx="4391280" cy="601560"/>
          </a:xfrm>
          <a:prstGeom prst="rect">
            <a:avLst/>
          </a:prstGeom>
          <a:noFill/>
          <a:ln>
            <a:solidFill>
              <a:srgbClr val="4a6cd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Change x (left-right) or y (up-down) of sprite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5" name="Line 12"/>
          <p:cNvSpPr/>
          <p:nvPr/>
        </p:nvSpPr>
        <p:spPr>
          <a:xfrm flipH="1">
            <a:off x="1872000" y="5652000"/>
            <a:ext cx="2196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Line 13"/>
          <p:cNvSpPr/>
          <p:nvPr/>
        </p:nvSpPr>
        <p:spPr>
          <a:xfrm flipH="1">
            <a:off x="1872000" y="5652000"/>
            <a:ext cx="2196000" cy="68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14"/>
          <p:cNvSpPr/>
          <p:nvPr/>
        </p:nvSpPr>
        <p:spPr>
          <a:xfrm>
            <a:off x="3924000" y="6336000"/>
            <a:ext cx="4391280" cy="601560"/>
          </a:xfrm>
          <a:prstGeom prst="rect">
            <a:avLst/>
          </a:prstGeom>
          <a:noFill/>
          <a:ln>
            <a:solidFill>
              <a:srgbClr val="4a6cd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Change the direction the sprite is facing when it’s near the edge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8" name="Line 15"/>
          <p:cNvSpPr/>
          <p:nvPr/>
        </p:nvSpPr>
        <p:spPr>
          <a:xfrm flipH="1">
            <a:off x="2016000" y="6624000"/>
            <a:ext cx="1908000" cy="64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Looks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288000" y="149400"/>
            <a:ext cx="2562480" cy="7265880"/>
          </a:xfrm>
          <a:prstGeom prst="rect">
            <a:avLst/>
          </a:prstGeom>
          <a:ln>
            <a:noFill/>
          </a:ln>
        </p:spPr>
      </p:pic>
      <p:sp>
        <p:nvSpPr>
          <p:cNvPr id="131" name="CustomShape 2"/>
          <p:cNvSpPr/>
          <p:nvPr/>
        </p:nvSpPr>
        <p:spPr>
          <a:xfrm>
            <a:off x="3996000" y="2331360"/>
            <a:ext cx="5579280" cy="611280"/>
          </a:xfrm>
          <a:prstGeom prst="rect">
            <a:avLst/>
          </a:prstGeom>
          <a:noFill/>
          <a:ln>
            <a:solidFill>
              <a:srgbClr val="8a55d7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Say something in a speech or thought bubble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(Tip: If you don’t set a time limit, it won’t stop saying!)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Line 3"/>
          <p:cNvSpPr/>
          <p:nvPr/>
        </p:nvSpPr>
        <p:spPr>
          <a:xfrm flipH="1" flipV="1">
            <a:off x="2232000" y="2160000"/>
            <a:ext cx="1764000" cy="46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Line 4"/>
          <p:cNvSpPr/>
          <p:nvPr/>
        </p:nvSpPr>
        <p:spPr>
          <a:xfrm flipH="1" flipV="1">
            <a:off x="1368000" y="2520000"/>
            <a:ext cx="2628000" cy="10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Line 5"/>
          <p:cNvSpPr/>
          <p:nvPr/>
        </p:nvSpPr>
        <p:spPr>
          <a:xfrm flipH="1">
            <a:off x="2304000" y="2628000"/>
            <a:ext cx="1692000" cy="21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Line 6"/>
          <p:cNvSpPr/>
          <p:nvPr/>
        </p:nvSpPr>
        <p:spPr>
          <a:xfrm flipH="1">
            <a:off x="1440000" y="2628000"/>
            <a:ext cx="2556000" cy="61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7"/>
          <p:cNvSpPr/>
          <p:nvPr/>
        </p:nvSpPr>
        <p:spPr>
          <a:xfrm>
            <a:off x="3708000" y="3529440"/>
            <a:ext cx="2699280" cy="359280"/>
          </a:xfrm>
          <a:prstGeom prst="rect">
            <a:avLst/>
          </a:prstGeom>
          <a:noFill/>
          <a:ln>
            <a:solidFill>
              <a:srgbClr val="8a55d7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Show or hide the sprite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7" name="Line 8"/>
          <p:cNvSpPr/>
          <p:nvPr/>
        </p:nvSpPr>
        <p:spPr>
          <a:xfrm flipH="1" flipV="1">
            <a:off x="1008000" y="3672000"/>
            <a:ext cx="2700000" cy="3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Line 9"/>
          <p:cNvSpPr/>
          <p:nvPr/>
        </p:nvSpPr>
        <p:spPr>
          <a:xfrm flipH="1">
            <a:off x="1008000" y="3708000"/>
            <a:ext cx="2700000" cy="25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10"/>
          <p:cNvSpPr/>
          <p:nvPr/>
        </p:nvSpPr>
        <p:spPr>
          <a:xfrm>
            <a:off x="5220000" y="4321440"/>
            <a:ext cx="4139280" cy="609840"/>
          </a:xfrm>
          <a:prstGeom prst="rect">
            <a:avLst/>
          </a:prstGeom>
          <a:noFill/>
          <a:ln>
            <a:solidFill>
              <a:srgbClr val="8a55d7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Change the costume (appearance) of the sprite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0" name="Line 11"/>
          <p:cNvSpPr/>
          <p:nvPr/>
        </p:nvSpPr>
        <p:spPr>
          <a:xfrm flipH="1" flipV="1">
            <a:off x="2736000" y="4500000"/>
            <a:ext cx="2484000" cy="14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Line 12"/>
          <p:cNvSpPr/>
          <p:nvPr/>
        </p:nvSpPr>
        <p:spPr>
          <a:xfrm flipH="1">
            <a:off x="1872000" y="4644000"/>
            <a:ext cx="3348000" cy="14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13"/>
          <p:cNvSpPr/>
          <p:nvPr/>
        </p:nvSpPr>
        <p:spPr>
          <a:xfrm>
            <a:off x="3744000" y="5189760"/>
            <a:ext cx="3743280" cy="857520"/>
          </a:xfrm>
          <a:prstGeom prst="rect">
            <a:avLst/>
          </a:prstGeom>
          <a:noFill/>
          <a:ln>
            <a:solidFill>
              <a:srgbClr val="8a55d7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Change the background image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(Tip: You need to add the backdrop first, using “New backdrop”)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3" name="Line 14"/>
          <p:cNvSpPr/>
          <p:nvPr/>
        </p:nvSpPr>
        <p:spPr>
          <a:xfrm flipH="1" flipV="1">
            <a:off x="2556000" y="5256000"/>
            <a:ext cx="1188000" cy="360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144" name="" descr=""/>
          <p:cNvPicPr/>
          <p:nvPr/>
        </p:nvPicPr>
        <p:blipFill>
          <a:blip r:embed="rId2"/>
          <a:stretch/>
        </p:blipFill>
        <p:spPr>
          <a:xfrm>
            <a:off x="7632000" y="5029560"/>
            <a:ext cx="1079280" cy="2313720"/>
          </a:xfrm>
          <a:prstGeom prst="rect">
            <a:avLst/>
          </a:prstGeom>
          <a:ln>
            <a:noFill/>
          </a:ln>
        </p:spPr>
      </p:pic>
      <p:sp>
        <p:nvSpPr>
          <p:cNvPr id="145" name="Line 15"/>
          <p:cNvSpPr/>
          <p:nvPr/>
        </p:nvSpPr>
        <p:spPr>
          <a:xfrm>
            <a:off x="6696000" y="5904000"/>
            <a:ext cx="936000" cy="50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288000" y="78480"/>
            <a:ext cx="2735280" cy="7556400"/>
          </a:xfrm>
          <a:prstGeom prst="rect">
            <a:avLst/>
          </a:prstGeom>
          <a:ln>
            <a:noFill/>
          </a:ln>
        </p:spPr>
      </p:pic>
      <p:sp>
        <p:nvSpPr>
          <p:cNvPr id="147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Sound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3996000" y="2453760"/>
            <a:ext cx="5867280" cy="601560"/>
          </a:xfrm>
          <a:prstGeom prst="rect">
            <a:avLst/>
          </a:prstGeom>
          <a:noFill/>
          <a:ln>
            <a:solidFill>
              <a:srgbClr val="bb42c3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Play a sound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(Tip: You can add more sounds using the “Sounds” tab)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9" name="Line 3"/>
          <p:cNvSpPr/>
          <p:nvPr/>
        </p:nvSpPr>
        <p:spPr>
          <a:xfrm flipH="1" flipV="1">
            <a:off x="2304000" y="2232000"/>
            <a:ext cx="1692000" cy="43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Line 4"/>
          <p:cNvSpPr/>
          <p:nvPr/>
        </p:nvSpPr>
        <p:spPr>
          <a:xfrm flipH="1">
            <a:off x="2880000" y="2664000"/>
            <a:ext cx="1116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CustomShape 5"/>
          <p:cNvSpPr/>
          <p:nvPr/>
        </p:nvSpPr>
        <p:spPr>
          <a:xfrm>
            <a:off x="4752000" y="3816000"/>
            <a:ext cx="2699280" cy="601560"/>
          </a:xfrm>
          <a:prstGeom prst="rect">
            <a:avLst/>
          </a:prstGeom>
          <a:noFill/>
          <a:ln>
            <a:solidFill>
              <a:srgbClr val="bb42c3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Play different types of instruments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2" name="Line 6"/>
          <p:cNvSpPr/>
          <p:nvPr/>
        </p:nvSpPr>
        <p:spPr>
          <a:xfrm flipH="1" flipV="1">
            <a:off x="3024000" y="3528000"/>
            <a:ext cx="1728000" cy="57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Line 7"/>
          <p:cNvSpPr/>
          <p:nvPr/>
        </p:nvSpPr>
        <p:spPr>
          <a:xfrm flipH="1">
            <a:off x="3024000" y="4104000"/>
            <a:ext cx="1728000" cy="28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Line 8"/>
          <p:cNvSpPr/>
          <p:nvPr/>
        </p:nvSpPr>
        <p:spPr>
          <a:xfrm flipH="1">
            <a:off x="2304000" y="4104000"/>
            <a:ext cx="2448000" cy="64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155" name="" descr=""/>
          <p:cNvPicPr/>
          <p:nvPr/>
        </p:nvPicPr>
        <p:blipFill>
          <a:blip r:embed="rId2"/>
          <a:stretch/>
        </p:blipFill>
        <p:spPr>
          <a:xfrm>
            <a:off x="7704000" y="3401280"/>
            <a:ext cx="2142000" cy="342000"/>
          </a:xfrm>
          <a:prstGeom prst="rect">
            <a:avLst/>
          </a:prstGeom>
          <a:ln>
            <a:noFill/>
          </a:ln>
        </p:spPr>
      </p:pic>
      <p:sp>
        <p:nvSpPr>
          <p:cNvPr id="156" name="Line 9"/>
          <p:cNvSpPr/>
          <p:nvPr/>
        </p:nvSpPr>
        <p:spPr>
          <a:xfrm>
            <a:off x="9360000" y="3056040"/>
            <a:ext cx="360" cy="3452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" descr=""/>
          <p:cNvPicPr/>
          <p:nvPr/>
        </p:nvPicPr>
        <p:blipFill>
          <a:blip r:embed="rId1"/>
          <a:srcRect l="0" t="0" r="0" b="16399"/>
          <a:stretch/>
        </p:blipFill>
        <p:spPr>
          <a:xfrm>
            <a:off x="198000" y="144000"/>
            <a:ext cx="2646360" cy="7199280"/>
          </a:xfrm>
          <a:prstGeom prst="rect">
            <a:avLst/>
          </a:prstGeom>
          <a:ln>
            <a:noFill/>
          </a:ln>
        </p:spPr>
      </p:pic>
      <p:sp>
        <p:nvSpPr>
          <p:cNvPr id="158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DejaVu Sans"/>
              </a:rPr>
              <a:t>Control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3168000" y="1782720"/>
            <a:ext cx="1655280" cy="345600"/>
          </a:xfrm>
          <a:prstGeom prst="rect">
            <a:avLst/>
          </a:prstGeom>
          <a:noFill/>
          <a:ln>
            <a:solidFill>
              <a:srgbClr val="e1a91a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Wait a while...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0" name="Line 3"/>
          <p:cNvSpPr/>
          <p:nvPr/>
        </p:nvSpPr>
        <p:spPr>
          <a:xfrm flipH="1">
            <a:off x="1440000" y="1944000"/>
            <a:ext cx="1728000" cy="360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Line 4"/>
          <p:cNvSpPr/>
          <p:nvPr/>
        </p:nvSpPr>
        <p:spPr>
          <a:xfrm flipH="1">
            <a:off x="1440000" y="2736000"/>
            <a:ext cx="1656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Line 5"/>
          <p:cNvSpPr/>
          <p:nvPr/>
        </p:nvSpPr>
        <p:spPr>
          <a:xfrm flipH="1">
            <a:off x="1368000" y="3312000"/>
            <a:ext cx="1728000" cy="144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Line 6"/>
          <p:cNvSpPr/>
          <p:nvPr/>
        </p:nvSpPr>
        <p:spPr>
          <a:xfrm flipH="1">
            <a:off x="1584000" y="4176000"/>
            <a:ext cx="180000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Line 7"/>
          <p:cNvSpPr/>
          <p:nvPr/>
        </p:nvSpPr>
        <p:spPr>
          <a:xfrm flipH="1">
            <a:off x="1584000" y="4176000"/>
            <a:ext cx="1800000" cy="57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8"/>
          <p:cNvSpPr/>
          <p:nvPr/>
        </p:nvSpPr>
        <p:spPr>
          <a:xfrm>
            <a:off x="3096000" y="2559600"/>
            <a:ext cx="2375280" cy="345600"/>
          </a:xfrm>
          <a:prstGeom prst="rect">
            <a:avLst/>
          </a:prstGeom>
          <a:noFill/>
          <a:ln>
            <a:solidFill>
              <a:srgbClr val="e1a91a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Repeat a few times...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6" name="CustomShape 9"/>
          <p:cNvSpPr/>
          <p:nvPr/>
        </p:nvSpPr>
        <p:spPr>
          <a:xfrm>
            <a:off x="3096000" y="3135600"/>
            <a:ext cx="2375280" cy="345600"/>
          </a:xfrm>
          <a:prstGeom prst="rect">
            <a:avLst/>
          </a:prstGeom>
          <a:noFill/>
          <a:ln>
            <a:solidFill>
              <a:srgbClr val="e1a91a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...or repeat forever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7" name="CustomShape 10"/>
          <p:cNvSpPr/>
          <p:nvPr/>
        </p:nvSpPr>
        <p:spPr>
          <a:xfrm>
            <a:off x="3384000" y="4032000"/>
            <a:ext cx="1727280" cy="359280"/>
          </a:xfrm>
          <a:prstGeom prst="rect">
            <a:avLst/>
          </a:prstGeom>
          <a:noFill/>
          <a:ln>
            <a:solidFill>
              <a:srgbClr val="e1a91a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See example...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2"/>
          <a:stretch/>
        </p:blipFill>
        <p:spPr>
          <a:xfrm>
            <a:off x="6837120" y="3168000"/>
            <a:ext cx="3172680" cy="1780560"/>
          </a:xfrm>
          <a:prstGeom prst="rect">
            <a:avLst/>
          </a:prstGeom>
          <a:ln>
            <a:noFill/>
          </a:ln>
        </p:spPr>
      </p:pic>
      <p:sp>
        <p:nvSpPr>
          <p:cNvPr id="169" name="Line 11"/>
          <p:cNvSpPr/>
          <p:nvPr/>
        </p:nvSpPr>
        <p:spPr>
          <a:xfrm>
            <a:off x="5112000" y="4248000"/>
            <a:ext cx="1656000" cy="7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12"/>
          <p:cNvSpPr/>
          <p:nvPr/>
        </p:nvSpPr>
        <p:spPr>
          <a:xfrm>
            <a:off x="6048000" y="5040000"/>
            <a:ext cx="3959280" cy="1369440"/>
          </a:xfrm>
          <a:prstGeom prst="rect">
            <a:avLst/>
          </a:prstGeom>
          <a:noFill/>
          <a:ln>
            <a:solidFill>
              <a:srgbClr val="e1a91a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18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Example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sprite is 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touching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black color, </a:t>
            </a: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then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say “Yes!”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else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say “No...”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Application>LibreOffice/6.0.4.2$Linux_X86_64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2016-12-01T19:57:54Z</dcterms:created>
  <dc:creator/>
  <dc:description/>
  <dc:language>en-GB</dc:language>
  <cp:lastModifiedBy/>
  <dcterms:modified xsi:type="dcterms:W3CDTF">2018-06-14T12:52:01Z</dcterms:modified>
  <cp:revision>105</cp:revision>
  <dc:subject/>
  <dc:title/>
</cp:coreProperties>
</file>