
<file path=[Content_Types].xml><?xml version="1.0" encoding="utf-8"?>
<Types xmlns="http://schemas.openxmlformats.org/package/2006/content-types">
  <Override PartName="/_rels/.rels" ContentType="application/vnd.openxmlformats-package.relationships+xml"/>
  <Override PartName="/ppt/_rels/presentation.xml.rels" ContentType="application/vnd.openxmlformats-package.relationships+xml"/>
  <Override PartName="/ppt/slides/_rels/slide6.xml.rels" ContentType="application/vnd.openxmlformats-package.relationships+xml"/>
  <Override PartName="/ppt/slides/_rels/slide5.xml.rels" ContentType="application/vnd.openxmlformats-package.relationships+xml"/>
  <Override PartName="/ppt/slides/_rels/slide4.xml.rels" ContentType="application/vnd.openxmlformats-package.relationships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slides/_rels/slide3.xml.rels" ContentType="application/vnd.openxmlformats-package.relationships+xml"/>
  <Override PartName="/ppt/slides/slide6.xml" ContentType="application/vnd.openxmlformats-officedocument.presentationml.slide+xml"/>
  <Override PartName="/ppt/slides/slide5.xml" ContentType="application/vnd.openxmlformats-officedocument.presentationml.slid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entation.xml" ContentType="application/vnd.openxmlformats-officedocument.presentationml.presentation.main+xml"/>
  <Override PartName="/ppt/slideMasters/_rels/slideMaster1.xml.rels" ContentType="application/vnd.openxmlformats-package.relationship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_rels/slideLayout12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0.xml.rels" ContentType="application/vnd.openxmlformats-package.relationships+xml"/>
  <Override PartName="/ppt/slideLayouts/slideLayout1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docProps/app.xml" ContentType="application/vnd.openxmlformats-officedocument.extended-properties+xml"/>
  <Override PartName="/docProps/core.xml" ContentType="application/vnd.openxmlformats-package.core-propertie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</p:sldMasterIdLst>
  <p:sldIdLst>
    <p:sldId id="256" r:id="rId3"/>
    <p:sldId id="257" r:id="rId4"/>
    <p:sldId id="258" r:id="rId5"/>
    <p:sldId id="259" r:id="rId6"/>
    <p:sldId id="260" r:id="rId7"/>
    <p:sldId id="261" r:id="rId8"/>
  </p:sldIdLst>
  <p:sldSz cx="10080625" cy="7559675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907200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504000" y="4058640"/>
            <a:ext cx="907200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504000" y="4058640"/>
            <a:ext cx="442692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 type="body"/>
          </p:nvPr>
        </p:nvSpPr>
        <p:spPr>
          <a:xfrm>
            <a:off x="5152680" y="4058640"/>
            <a:ext cx="442692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292104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3571560" y="1768680"/>
            <a:ext cx="292104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 type="body"/>
          </p:nvPr>
        </p:nvSpPr>
        <p:spPr>
          <a:xfrm>
            <a:off x="6639120" y="1768680"/>
            <a:ext cx="292104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 type="body"/>
          </p:nvPr>
        </p:nvSpPr>
        <p:spPr>
          <a:xfrm>
            <a:off x="504000" y="4058640"/>
            <a:ext cx="292104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6" name="PlaceHolder 6"/>
          <p:cNvSpPr>
            <a:spLocks noGrp="1"/>
          </p:cNvSpPr>
          <p:nvPr>
            <p:ph type="body"/>
          </p:nvPr>
        </p:nvSpPr>
        <p:spPr>
          <a:xfrm>
            <a:off x="3571560" y="4058640"/>
            <a:ext cx="292104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7" name="PlaceHolder 7"/>
          <p:cNvSpPr>
            <a:spLocks noGrp="1"/>
          </p:cNvSpPr>
          <p:nvPr>
            <p:ph type="body"/>
          </p:nvPr>
        </p:nvSpPr>
        <p:spPr>
          <a:xfrm>
            <a:off x="6639120" y="4058640"/>
            <a:ext cx="292104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504000" y="1768680"/>
            <a:ext cx="9072000" cy="43840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907200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504000" y="301320"/>
            <a:ext cx="9072000" cy="58503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 type="body"/>
          </p:nvPr>
        </p:nvSpPr>
        <p:spPr>
          <a:xfrm>
            <a:off x="504000" y="4058640"/>
            <a:ext cx="442692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5152680" y="4058640"/>
            <a:ext cx="442692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504000" y="4058640"/>
            <a:ext cx="907200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r>
              <a:rPr b="0" lang="en-US" sz="4400" spc="-1" strike="noStrike">
                <a:latin typeface="Arial"/>
              </a:rPr>
              <a:t>Click to edit the title text format</a:t>
            </a:r>
            <a:endParaRPr b="0" lang="en-US" sz="4400" spc="-1" strike="noStrike"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907200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"/>
              </a:rPr>
              <a:t>Click to edit the outline text format</a:t>
            </a:r>
            <a:endParaRPr b="0" lang="en-US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latin typeface="Arial"/>
              </a:rPr>
              <a:t>Second Outline Level</a:t>
            </a:r>
            <a:endParaRPr b="0" lang="en-US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latin typeface="Arial"/>
              </a:rPr>
              <a:t>Third Outline Level</a:t>
            </a:r>
            <a:endParaRPr b="0" lang="en-US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latin typeface="Arial"/>
              </a:rPr>
              <a:t>Fourth Outline Level</a:t>
            </a:r>
            <a:endParaRPr b="0" lang="en-US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Fifth Outline Level</a:t>
            </a:r>
            <a:endParaRPr b="0" lang="en-US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Sixth Outline Level</a:t>
            </a:r>
            <a:endParaRPr b="0" lang="en-US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Seventh Outline Level</a:t>
            </a:r>
            <a:endParaRPr b="0" lang="en-US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CustomShape 1"/>
          <p:cNvSpPr/>
          <p:nvPr/>
        </p:nvSpPr>
        <p:spPr>
          <a:xfrm>
            <a:off x="504000" y="301320"/>
            <a:ext cx="9068760" cy="1259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/>
          <a:p>
            <a:pPr algn="ctr">
              <a:lnSpc>
                <a:spcPct val="100000"/>
              </a:lnSpc>
            </a:pPr>
            <a:r>
              <a:rPr b="0" lang="en-US" sz="4400" spc="-1" strike="noStrike">
                <a:solidFill>
                  <a:srgbClr val="000000"/>
                </a:solidFill>
                <a:latin typeface="Arial"/>
                <a:ea typeface="DejaVu Sans"/>
              </a:rPr>
              <a:t>Challenges (Day 3-1)</a:t>
            </a:r>
            <a:endParaRPr b="0" lang="en-US" sz="4400" spc="-1" strike="noStrike">
              <a:latin typeface="Arial"/>
            </a:endParaRPr>
          </a:p>
        </p:txBody>
      </p:sp>
      <p:sp>
        <p:nvSpPr>
          <p:cNvPr id="39" name="CustomShape 2"/>
          <p:cNvSpPr/>
          <p:nvPr/>
        </p:nvSpPr>
        <p:spPr>
          <a:xfrm>
            <a:off x="504000" y="1769040"/>
            <a:ext cx="9068760" cy="43815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normAutofit/>
          </a:bodyPr>
          <a:p>
            <a:pPr marL="432000" indent="-32148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Can you make the car speed slowly increase if you stayed on the track without touching the grass? (Hint: Use a variable)</a:t>
            </a:r>
            <a:endParaRPr b="0" lang="en-US" sz="3200" spc="-1" strike="noStrike">
              <a:latin typeface="Arial"/>
            </a:endParaRPr>
          </a:p>
          <a:p>
            <a:pPr marL="432000" indent="-32148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Can you add a finish line? The first car that touches the finish line should say “I win!” and the other car should say “Well done!”.</a:t>
            </a:r>
            <a:endParaRPr b="0" lang="en-US" sz="32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1417"/>
              </a:spcBef>
            </a:pPr>
            <a:endParaRPr b="0" lang="en-US" sz="32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Bonus Challenge!</a:t>
            </a:r>
            <a:endParaRPr b="0" lang="en-US" sz="3200" spc="-1" strike="noStrike">
              <a:latin typeface="Arial"/>
            </a:endParaRPr>
          </a:p>
          <a:p>
            <a:pPr marL="432000" indent="-32148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Can you add patches of oil? Make the car spin randomly if it touches the oil!</a:t>
            </a:r>
            <a:endParaRPr b="0" lang="en-US" sz="3200" spc="-1" strike="noStrike">
              <a:latin typeface="Arial"/>
            </a:endParaRPr>
          </a:p>
        </p:txBody>
      </p:sp>
    </p:spTree>
  </p:cSld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CustomShape 1"/>
          <p:cNvSpPr/>
          <p:nvPr/>
        </p:nvSpPr>
        <p:spPr>
          <a:xfrm>
            <a:off x="504000" y="301320"/>
            <a:ext cx="9068760" cy="1259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/>
          <a:p>
            <a:pPr algn="ctr">
              <a:lnSpc>
                <a:spcPct val="100000"/>
              </a:lnSpc>
            </a:pPr>
            <a:r>
              <a:rPr b="0" lang="en-US" sz="4400" spc="-1" strike="noStrike">
                <a:solidFill>
                  <a:srgbClr val="000000"/>
                </a:solidFill>
                <a:latin typeface="Arial"/>
                <a:ea typeface="DejaVu Sans"/>
              </a:rPr>
              <a:t>Challenges (Day 3-2)</a:t>
            </a:r>
            <a:endParaRPr b="0" lang="en-US" sz="4400" spc="-1" strike="noStrike">
              <a:latin typeface="Arial"/>
            </a:endParaRPr>
          </a:p>
        </p:txBody>
      </p:sp>
      <p:sp>
        <p:nvSpPr>
          <p:cNvPr id="41" name="CustomShape 2"/>
          <p:cNvSpPr/>
          <p:nvPr/>
        </p:nvSpPr>
        <p:spPr>
          <a:xfrm>
            <a:off x="504000" y="1769040"/>
            <a:ext cx="9068760" cy="43815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normAutofit/>
          </a:bodyPr>
          <a:p>
            <a:pPr marL="432000" indent="-32148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Can you add in a “Pop” sound when the ball hits the paddle?</a:t>
            </a:r>
            <a:endParaRPr b="0" lang="en-US" sz="3200" spc="-1" strike="noStrike">
              <a:latin typeface="Arial"/>
            </a:endParaRPr>
          </a:p>
          <a:p>
            <a:pPr marL="432000" indent="-32148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Can you make the ball increase speed every time it hits a paddle? (Hint: use a variable)</a:t>
            </a:r>
            <a:endParaRPr b="0" lang="en-US" sz="32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1417"/>
              </a:spcBef>
            </a:pPr>
            <a:endParaRPr b="0" lang="en-US" sz="32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Bonus Challenge!</a:t>
            </a:r>
            <a:endParaRPr b="0" lang="en-US" sz="3200" spc="-1" strike="noStrike">
              <a:latin typeface="Arial"/>
            </a:endParaRPr>
          </a:p>
          <a:p>
            <a:pPr marL="432000" indent="-32148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Can you add in a countdown before the game starts?</a:t>
            </a:r>
            <a:endParaRPr b="0" lang="en-US" sz="3200" spc="-1" strike="noStrike">
              <a:latin typeface="Arial"/>
            </a:endParaRPr>
          </a:p>
        </p:txBody>
      </p:sp>
    </p:spTree>
  </p:cSld>
  <p:timing>
    <p:tnLst>
      <p:par>
        <p:cTn id="3" dur="indefinite" restart="never" nodeType="tmRoot">
          <p:childTnLst>
            <p:seq>
              <p:cTn id="4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CustomShape 1"/>
          <p:cNvSpPr/>
          <p:nvPr/>
        </p:nvSpPr>
        <p:spPr>
          <a:xfrm>
            <a:off x="504000" y="301320"/>
            <a:ext cx="9068760" cy="1259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/>
          <a:p>
            <a:pPr algn="ctr">
              <a:lnSpc>
                <a:spcPct val="100000"/>
              </a:lnSpc>
            </a:pPr>
            <a:r>
              <a:rPr b="0" lang="en-US" sz="4400" spc="-1" strike="noStrike">
                <a:solidFill>
                  <a:srgbClr val="000000"/>
                </a:solidFill>
                <a:latin typeface="Arial"/>
                <a:ea typeface="DejaVu Sans"/>
              </a:rPr>
              <a:t>Challenges (Day 3-3)</a:t>
            </a:r>
            <a:endParaRPr b="0" lang="en-US" sz="4400" spc="-1" strike="noStrike">
              <a:latin typeface="Arial"/>
            </a:endParaRPr>
          </a:p>
        </p:txBody>
      </p:sp>
      <p:sp>
        <p:nvSpPr>
          <p:cNvPr id="43" name="CustomShape 2"/>
          <p:cNvSpPr/>
          <p:nvPr/>
        </p:nvSpPr>
        <p:spPr>
          <a:xfrm>
            <a:off x="504000" y="1769040"/>
            <a:ext cx="9068760" cy="43815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normAutofit/>
          </a:bodyPr>
          <a:p>
            <a:pPr marL="432000" indent="-32148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Can you make the ball stop and announce the winner if either of the score reaches 5?</a:t>
            </a:r>
            <a:endParaRPr b="0" lang="en-US" sz="32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1417"/>
              </a:spcBef>
            </a:pPr>
            <a:endParaRPr b="0" lang="en-US" sz="32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Bonus Challenge!</a:t>
            </a:r>
            <a:endParaRPr b="0" lang="en-US" sz="3200" spc="-1" strike="noStrike">
              <a:latin typeface="Arial"/>
            </a:endParaRPr>
          </a:p>
          <a:p>
            <a:pPr marL="432000" indent="-32148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Add in sound and some fancy graphical effects!</a:t>
            </a:r>
            <a:endParaRPr b="0" lang="en-US" sz="3200" spc="-1" strike="noStrike">
              <a:latin typeface="Arial"/>
            </a:endParaRPr>
          </a:p>
        </p:txBody>
      </p:sp>
    </p:spTree>
  </p:cSld>
  <p:timing>
    <p:tnLst>
      <p:par>
        <p:cTn id="5" dur="indefinite" restart="never" nodeType="tmRoot">
          <p:childTnLst>
            <p:seq>
              <p:cTn id="6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CustomShape 1"/>
          <p:cNvSpPr/>
          <p:nvPr/>
        </p:nvSpPr>
        <p:spPr>
          <a:xfrm>
            <a:off x="504000" y="301320"/>
            <a:ext cx="9068760" cy="1259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/>
          <a:p>
            <a:pPr algn="ctr">
              <a:lnSpc>
                <a:spcPct val="100000"/>
              </a:lnSpc>
            </a:pPr>
            <a:r>
              <a:rPr b="0" lang="en-US" sz="4400" spc="-1" strike="noStrike">
                <a:solidFill>
                  <a:srgbClr val="000000"/>
                </a:solidFill>
                <a:latin typeface="Arial"/>
                <a:ea typeface="DejaVu Sans"/>
              </a:rPr>
              <a:t>Challenges (Day 3-4)</a:t>
            </a:r>
            <a:endParaRPr b="0" lang="en-US" sz="4400" spc="-1" strike="noStrike">
              <a:latin typeface="Arial"/>
            </a:endParaRPr>
          </a:p>
        </p:txBody>
      </p:sp>
      <p:sp>
        <p:nvSpPr>
          <p:cNvPr id="45" name="CustomShape 2"/>
          <p:cNvSpPr/>
          <p:nvPr/>
        </p:nvSpPr>
        <p:spPr>
          <a:xfrm>
            <a:off x="504000" y="1769040"/>
            <a:ext cx="9068760" cy="43815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normAutofit/>
          </a:bodyPr>
          <a:p>
            <a:pPr marL="432000" indent="-32148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Can you figure out how to add the fruits and make them change the speed of the ball?</a:t>
            </a:r>
            <a:endParaRPr b="0" lang="en-US" sz="3200" spc="-1" strike="noStrike">
              <a:latin typeface="Arial"/>
            </a:endParaRPr>
          </a:p>
          <a:p>
            <a:pPr marL="432000" indent="-32148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Can you make the delay between each fruit appearance random?</a:t>
            </a:r>
            <a:endParaRPr b="0" lang="en-US" sz="32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1417"/>
              </a:spcBef>
            </a:pPr>
            <a:endParaRPr b="0" lang="en-US" sz="32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Bonus Challenge!</a:t>
            </a:r>
            <a:endParaRPr b="0" lang="en-US" sz="3200" spc="-1" strike="noStrike">
              <a:latin typeface="Arial"/>
            </a:endParaRPr>
          </a:p>
          <a:p>
            <a:pPr marL="432000" indent="-32148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Can you make different fruits have different effects? Such as making the ball faster, slower, or change direction. (Hint: There’s a variable that tells you the costume of the fruit)</a:t>
            </a:r>
            <a:endParaRPr b="0" lang="en-US" sz="3200" spc="-1" strike="noStrike">
              <a:latin typeface="Arial"/>
            </a:endParaRPr>
          </a:p>
        </p:txBody>
      </p:sp>
    </p:spTree>
  </p:cSld>
  <p:timing>
    <p:tnLst>
      <p:par>
        <p:cTn id="7" dur="indefinite" restart="never" nodeType="tmRoot">
          <p:childTnLst>
            <p:seq>
              <p:cTn id="8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CustomShape 1"/>
          <p:cNvSpPr/>
          <p:nvPr/>
        </p:nvSpPr>
        <p:spPr>
          <a:xfrm>
            <a:off x="504000" y="301320"/>
            <a:ext cx="9068760" cy="1259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/>
          <a:p>
            <a:pPr algn="ctr">
              <a:lnSpc>
                <a:spcPct val="100000"/>
              </a:lnSpc>
            </a:pPr>
            <a:r>
              <a:rPr b="0" lang="en-US" sz="4400" spc="-1" strike="noStrike">
                <a:solidFill>
                  <a:srgbClr val="000000"/>
                </a:solidFill>
                <a:latin typeface="Arial"/>
                <a:ea typeface="DejaVu Sans"/>
              </a:rPr>
              <a:t>Challenges (Day 3-5)</a:t>
            </a:r>
            <a:endParaRPr b="0" lang="en-US" sz="4400" spc="-1" strike="noStrike">
              <a:latin typeface="Arial"/>
            </a:endParaRPr>
          </a:p>
        </p:txBody>
      </p:sp>
      <p:sp>
        <p:nvSpPr>
          <p:cNvPr id="47" name="CustomShape 2"/>
          <p:cNvSpPr/>
          <p:nvPr/>
        </p:nvSpPr>
        <p:spPr>
          <a:xfrm>
            <a:off x="504000" y="1769040"/>
            <a:ext cx="9068760" cy="43815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normAutofit/>
          </a:bodyPr>
          <a:p>
            <a:pPr marL="432000" indent="-32148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Can you figure out how to make the asteroid explode and disappear when the laser from the spaceship hits?</a:t>
            </a:r>
            <a:endParaRPr b="0" lang="en-US" sz="3200" spc="-1" strike="noStrike">
              <a:latin typeface="Arial"/>
            </a:endParaRPr>
          </a:p>
          <a:p>
            <a:pPr marL="432000" indent="-32148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Add in a sound effect when the ship shoots the laser, and when the laser hits the asteroid!</a:t>
            </a:r>
            <a:endParaRPr b="0" lang="en-US" sz="32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1417"/>
              </a:spcBef>
            </a:pPr>
            <a:endParaRPr b="0" lang="en-US" sz="32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Bonus Challenge!</a:t>
            </a:r>
            <a:endParaRPr b="0" lang="en-US" sz="3200" spc="-1" strike="noStrike">
              <a:latin typeface="Arial"/>
            </a:endParaRPr>
          </a:p>
          <a:p>
            <a:pPr marL="432000" indent="-32148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Can you make the asteroid reappear after a short delay?</a:t>
            </a:r>
            <a:endParaRPr b="0" lang="en-US" sz="3200" spc="-1" strike="noStrike">
              <a:latin typeface="Arial"/>
            </a:endParaRPr>
          </a:p>
          <a:p>
            <a:pPr marL="432000" indent="-32148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Can you make the asteroid move faster with time?</a:t>
            </a:r>
            <a:endParaRPr b="0" lang="en-US" sz="3200" spc="-1" strike="noStrike">
              <a:latin typeface="Arial"/>
            </a:endParaRPr>
          </a:p>
        </p:txBody>
      </p:sp>
    </p:spTree>
  </p:cSld>
  <p:timing>
    <p:tnLst>
      <p:par>
        <p:cTn id="9" dur="indefinite" restart="never" nodeType="tmRoot">
          <p:childTnLst>
            <p:seq>
              <p:cTn id="10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CustomShape 1"/>
          <p:cNvSpPr/>
          <p:nvPr/>
        </p:nvSpPr>
        <p:spPr>
          <a:xfrm>
            <a:off x="504000" y="301320"/>
            <a:ext cx="9068760" cy="1259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/>
          <a:p>
            <a:pPr algn="ctr">
              <a:lnSpc>
                <a:spcPct val="100000"/>
              </a:lnSpc>
            </a:pPr>
            <a:r>
              <a:rPr b="0" lang="en-US" sz="4400" spc="-1" strike="noStrike">
                <a:solidFill>
                  <a:srgbClr val="000000"/>
                </a:solidFill>
                <a:latin typeface="Arial"/>
                <a:ea typeface="DejaVu Sans"/>
              </a:rPr>
              <a:t>Challenges (Day 3-6)</a:t>
            </a:r>
            <a:endParaRPr b="0" lang="en-US" sz="4400" spc="-1" strike="noStrike">
              <a:latin typeface="Arial"/>
            </a:endParaRPr>
          </a:p>
        </p:txBody>
      </p:sp>
      <p:sp>
        <p:nvSpPr>
          <p:cNvPr id="49" name="CustomShape 2"/>
          <p:cNvSpPr/>
          <p:nvPr/>
        </p:nvSpPr>
        <p:spPr>
          <a:xfrm>
            <a:off x="504000" y="1769040"/>
            <a:ext cx="9068760" cy="43815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normAutofit/>
          </a:bodyPr>
          <a:p>
            <a:pPr marL="432000" indent="-32148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Can you add in more asteroids?</a:t>
            </a:r>
            <a:endParaRPr b="0" lang="en-US" sz="3200" spc="-1" strike="noStrike">
              <a:latin typeface="Arial"/>
            </a:endParaRPr>
          </a:p>
          <a:p>
            <a:pPr marL="432000" indent="-32148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Let’s keep track of the score! Award one point if the player’s laser hits the asteroid.</a:t>
            </a:r>
            <a:endParaRPr b="0" lang="en-US" sz="32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1417"/>
              </a:spcBef>
            </a:pPr>
            <a:endParaRPr b="0" lang="en-US" sz="32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Bonus Challenge!</a:t>
            </a:r>
            <a:endParaRPr b="0" lang="en-US" sz="3200" spc="-1" strike="noStrike">
              <a:latin typeface="Arial"/>
            </a:endParaRPr>
          </a:p>
          <a:p>
            <a:pPr marL="432000" indent="-32148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Make the game end after 30 seconds. The player with the highest point will then announce “I win!”.</a:t>
            </a:r>
            <a:endParaRPr b="0" lang="en-US" sz="3200" spc="-1" strike="noStrike">
              <a:latin typeface="Arial"/>
            </a:endParaRPr>
          </a:p>
        </p:txBody>
      </p:sp>
    </p:spTree>
  </p:cSld>
  <p:timing>
    <p:tnLst>
      <p:par>
        <p:cTn id="11" dur="indefinite" restart="never" nodeType="tmRoot">
          <p:childTnLst>
            <p:seq>
              <p:cTn id="12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665</TotalTime>
  <Application>LibreOffice/6.0.4.2$Linux_X86_64 LibreOffice_project/00m0$Build-2</Applicat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2016-12-01T19:57:54Z</dcterms:created>
  <dc:creator/>
  <dc:description/>
  <dc:language>en-GB</dc:language>
  <cp:lastModifiedBy/>
  <dcterms:modified xsi:type="dcterms:W3CDTF">2018-06-14T22:45:00Z</dcterms:modified>
  <cp:revision>138</cp:revision>
  <dc:subject/>
  <dc:title/>
</cp:coreProperties>
</file>