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AE1267-0AF0-4AB1-8762-F2A1275BDD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F8DCBC-D3F3-4D0A-AE82-07F1D3CDFE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720FFB-77B4-400C-80C7-8AE743A2ABE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4660F1-7CC0-4AC2-8D8E-6C855D038D7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67A748-C2EE-4828-9070-9D6115872B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C0FE04-F3D5-42A6-A1B5-3066B1B8C8A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004FB4-1E9C-49EE-9BB1-9BFCDA05F1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75D1C8-D4DA-4166-9108-1C83A906461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ED9D16-0DC4-4E31-BD4B-DB3A4AC9CB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3F7FCB-ED68-4711-B2C8-65F6C47184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563020-1562-4838-86D9-C7E6CCD59A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6A2E93-CE30-4E0D-A5AE-F42510EB94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SG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SG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SG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SG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SG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SG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SG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SG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SG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SG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SG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SG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SG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SG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SG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778139FA-F8EF-40A9-973F-08D384929082}" type="slidenum">
              <a:rPr b="0" lang="en-SG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SG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&lt;Team Name&gt;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&lt;Introduce your team here&gt;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Mission Strategy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&lt;Your analysis of this year’s mission&gt;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kind of mechanism do you need&gt;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kind of sensors do you need?&gt;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kind of code (My Blocks&gt; do you need?&gt;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Teamwork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&lt;How did each member contribute?</a:t>
            </a:r>
            <a:br>
              <a:rPr sz="3200"/>
            </a:b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Ideally, every member should contribute in both coding and construction.&gt;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Workplan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&lt;Show your mission plan&gt;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&lt;Show how you tested your attachments&gt;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Robot Design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&lt;Explain features of your robot. Eg. Flat back, center of gravity&gt;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&lt;Explain how your attachments works&gt;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&lt;Explain what sensors you used, and how you decided where to place them&gt;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Code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&lt;How did you structured your code?&gt;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My Blocks did you prepare?&gt;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&lt;Select one My Block and explain how it works&gt;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Testing and Improvements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&lt;How did you test your code?&gt;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&lt;How did you test your robot?&gt;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improvements were made?&gt;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Core Values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70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marL="367200" indent="-275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new skills did you learn?&gt;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did you do to learn about and solve the problem?&gt;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&lt;How did you apply what you have learned to improve the world?&gt;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&lt;There may be some differences and conflicts in the team. How did you overcome it?&gt;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367200" indent="-275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&lt;Anything that demonstrates your teamwork?&gt;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Innovation Project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&lt;Project title&gt;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Problem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is the problem you’re trying to solve?&gt;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Research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have you researched about this problem?&gt;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Ideas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ideas did you consider?&gt;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&lt;How did you select one idea?&gt;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Development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&lt;Your research on the selected idea&gt;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&lt;How did you develop your idea into a complete solution?&gt;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&lt;Show prototype / drawing / model&gt;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Feedback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&lt;Who did you get feedback from? eg. Users / experts&gt;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improvements did you make after their feedback?&gt;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Conclusion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&lt;What is the impact of your solution? eg.</a:t>
            </a:r>
            <a:br>
              <a:rPr sz="3200"/>
            </a:b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  How much money / energy can you save?</a:t>
            </a:r>
            <a:br>
              <a:rPr sz="3200"/>
            </a:b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  How many people can you help?&gt;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4400" spc="-1" strike="noStrike">
                <a:solidFill>
                  <a:srgbClr val="000000"/>
                </a:solidFill>
                <a:latin typeface="Arial"/>
              </a:rPr>
              <a:t>Robot Design</a:t>
            </a:r>
            <a:endParaRPr b="0" lang="en-SG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&lt;Photo of robot here&gt;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Application>LibreOffice/7.4.4.2$Linux_X86_64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2023-02-18T05:10:38Z</dcterms:created>
  <dc:creator/>
  <dc:description/>
  <dc:language>en-SG</dc:language>
  <cp:lastModifiedBy/>
  <dcterms:modified xsi:type="dcterms:W3CDTF">2023-02-18T05:53:48Z</dcterms:modified>
  <cp:revision>10</cp:revision>
  <dc:subject/>
  <dc:title/>
</cp:coreProperties>
</file>