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media/image1.png" ContentType="image/png"/>
  <Override PartName="/ppt/media/image2.jpeg" ContentType="image/jpeg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_rels/slide4.xml.rels" ContentType="application/vnd.openxmlformats-package.relationships+xml"/>
  <Override PartName="/ppt/slides/_rels/slide1.xml.rels" ContentType="application/vnd.openxmlformats-package.relationships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</p:sldIdLst>
  <p:sldSz cx="10080625" cy="7559675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669DA19-0802-4CC0-8FAE-3B3C05DD4300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SG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SG" sz="586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768680"/>
            <a:ext cx="9071640" cy="209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888"/>
              </a:spcBef>
              <a:buNone/>
            </a:pPr>
            <a:endParaRPr b="0" lang="en-SG" sz="42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04000" y="4059000"/>
            <a:ext cx="9071640" cy="209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888"/>
              </a:spcBef>
              <a:buNone/>
            </a:pPr>
            <a:endParaRPr b="0" lang="en-SG" sz="42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4623193-D58F-4774-A760-5EA947E29CD3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SG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SG" sz="586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768680"/>
            <a:ext cx="4426920" cy="209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888"/>
              </a:spcBef>
              <a:buNone/>
            </a:pPr>
            <a:endParaRPr b="0" lang="en-SG" sz="42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5152680" y="1768680"/>
            <a:ext cx="4426920" cy="209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888"/>
              </a:spcBef>
              <a:buNone/>
            </a:pPr>
            <a:endParaRPr b="0" lang="en-SG" sz="42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504000" y="4059000"/>
            <a:ext cx="4426920" cy="209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888"/>
              </a:spcBef>
              <a:buNone/>
            </a:pPr>
            <a:endParaRPr b="0" lang="en-SG" sz="42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152680" y="4059000"/>
            <a:ext cx="4426920" cy="209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888"/>
              </a:spcBef>
              <a:buNone/>
            </a:pPr>
            <a:endParaRPr b="0" lang="en-SG" sz="42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05D4A2E-6569-4FBC-9A36-FFC19DFF4CF0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SG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SG" sz="586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504000" y="1768680"/>
            <a:ext cx="2920680" cy="209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888"/>
              </a:spcBef>
              <a:buNone/>
            </a:pPr>
            <a:endParaRPr b="0" lang="en-SG" sz="42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571200" y="1768680"/>
            <a:ext cx="2920680" cy="209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888"/>
              </a:spcBef>
              <a:buNone/>
            </a:pPr>
            <a:endParaRPr b="0" lang="en-SG" sz="42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638040" y="1768680"/>
            <a:ext cx="2920680" cy="209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888"/>
              </a:spcBef>
              <a:buNone/>
            </a:pPr>
            <a:endParaRPr b="0" lang="en-SG" sz="42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504000" y="4059000"/>
            <a:ext cx="2920680" cy="209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888"/>
              </a:spcBef>
              <a:buNone/>
            </a:pPr>
            <a:endParaRPr b="0" lang="en-SG" sz="42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571200" y="4059000"/>
            <a:ext cx="2920680" cy="209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888"/>
              </a:spcBef>
              <a:buNone/>
            </a:pPr>
            <a:endParaRPr b="0" lang="en-SG" sz="42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638040" y="4059000"/>
            <a:ext cx="2920680" cy="209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888"/>
              </a:spcBef>
              <a:buNone/>
            </a:pPr>
            <a:endParaRPr b="0" lang="en-SG" sz="42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8FF2C97-FFAD-4213-B2F3-CC3B57AE2F45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SG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SG" sz="586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1640" cy="438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SG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15A723B-A3DC-465C-BF33-772CFA8D27FC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SG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SG" sz="586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504000" y="1768680"/>
            <a:ext cx="9071640" cy="438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888"/>
              </a:spcBef>
              <a:buNone/>
            </a:pPr>
            <a:endParaRPr b="0" lang="en-SG" sz="42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EA04807-6AFA-4FDE-A120-06DC0021E569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SG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SG" sz="586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768680"/>
            <a:ext cx="4426920" cy="438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888"/>
              </a:spcBef>
              <a:buNone/>
            </a:pPr>
            <a:endParaRPr b="0" lang="en-SG" sz="42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768680"/>
            <a:ext cx="4426920" cy="438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888"/>
              </a:spcBef>
              <a:buNone/>
            </a:pPr>
            <a:endParaRPr b="0" lang="en-SG" sz="42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E499E47-471E-4CCB-ABB4-AAB02F87C833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SG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SG" sz="586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0CB7183-6D4C-47D1-956B-530D5A6D3960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SG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0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en-SG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6654CFD-154B-4BB5-9D16-B6F0DC60BB4B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SG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SG" sz="586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504000" y="1768680"/>
            <a:ext cx="4426920" cy="209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888"/>
              </a:spcBef>
              <a:buNone/>
            </a:pPr>
            <a:endParaRPr b="0" lang="en-SG" sz="42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5152680" y="1768680"/>
            <a:ext cx="4426920" cy="438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888"/>
              </a:spcBef>
              <a:buNone/>
            </a:pPr>
            <a:endParaRPr b="0" lang="en-SG" sz="42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504000" y="4059000"/>
            <a:ext cx="4426920" cy="209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888"/>
              </a:spcBef>
              <a:buNone/>
            </a:pPr>
            <a:endParaRPr b="0" lang="en-SG" sz="42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B36EDD5-CD08-4AE3-992E-32324A6010A6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SG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SG" sz="586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504000" y="1768680"/>
            <a:ext cx="4426920" cy="438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888"/>
              </a:spcBef>
              <a:buNone/>
            </a:pPr>
            <a:endParaRPr b="0" lang="en-SG" sz="42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5152680" y="1768680"/>
            <a:ext cx="4426920" cy="209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888"/>
              </a:spcBef>
              <a:buNone/>
            </a:pPr>
            <a:endParaRPr b="0" lang="en-SG" sz="42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5152680" y="4059000"/>
            <a:ext cx="4426920" cy="209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888"/>
              </a:spcBef>
              <a:buNone/>
            </a:pPr>
            <a:endParaRPr b="0" lang="en-SG" sz="42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E9182A6-7C76-4AF7-A528-2A99B0F146A1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SG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en-SG" sz="586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504000" y="1768680"/>
            <a:ext cx="4426920" cy="209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888"/>
              </a:spcBef>
              <a:buNone/>
            </a:pPr>
            <a:endParaRPr b="0" lang="en-SG" sz="42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5152680" y="1768680"/>
            <a:ext cx="4426920" cy="209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888"/>
              </a:spcBef>
              <a:buNone/>
            </a:pPr>
            <a:endParaRPr b="0" lang="en-SG" sz="42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504000" y="4059000"/>
            <a:ext cx="9071640" cy="2091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888"/>
              </a:spcBef>
              <a:buNone/>
            </a:pPr>
            <a:endParaRPr b="0" lang="en-SG" sz="42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B598725-1577-42E4-8459-2B945564FE8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en-SG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SG" sz="5860" spc="-1" strike="noStrike">
                <a:solidFill>
                  <a:srgbClr val="000000"/>
                </a:solidFill>
                <a:latin typeface="Arial"/>
              </a:rPr>
              <a:t>C</a:t>
            </a:r>
            <a:r>
              <a:rPr b="0" lang="en-SG" sz="5860" spc="-1" strike="noStrike">
                <a:solidFill>
                  <a:srgbClr val="000000"/>
                </a:solidFill>
                <a:latin typeface="Arial"/>
              </a:rPr>
              <a:t>li</a:t>
            </a:r>
            <a:r>
              <a:rPr b="0" lang="en-SG" sz="5860" spc="-1" strike="noStrike">
                <a:solidFill>
                  <a:srgbClr val="000000"/>
                </a:solidFill>
                <a:latin typeface="Arial"/>
              </a:rPr>
              <a:t>c</a:t>
            </a:r>
            <a:r>
              <a:rPr b="0" lang="en-SG" sz="5860" spc="-1" strike="noStrike">
                <a:solidFill>
                  <a:srgbClr val="000000"/>
                </a:solidFill>
                <a:latin typeface="Arial"/>
              </a:rPr>
              <a:t>k </a:t>
            </a:r>
            <a:r>
              <a:rPr b="0" lang="en-SG" sz="5860" spc="-1" strike="noStrike">
                <a:solidFill>
                  <a:srgbClr val="000000"/>
                </a:solidFill>
                <a:latin typeface="Arial"/>
              </a:rPr>
              <a:t>t</a:t>
            </a:r>
            <a:r>
              <a:rPr b="0" lang="en-SG" sz="5860" spc="-1" strike="noStrike">
                <a:solidFill>
                  <a:srgbClr val="000000"/>
                </a:solidFill>
                <a:latin typeface="Arial"/>
              </a:rPr>
              <a:t>o </a:t>
            </a:r>
            <a:r>
              <a:rPr b="0" lang="en-SG" sz="5860" spc="-1" strike="noStrike">
                <a:solidFill>
                  <a:srgbClr val="000000"/>
                </a:solidFill>
                <a:latin typeface="Arial"/>
              </a:rPr>
              <a:t>e</a:t>
            </a:r>
            <a:r>
              <a:rPr b="0" lang="en-SG" sz="5860" spc="-1" strike="noStrike">
                <a:solidFill>
                  <a:srgbClr val="000000"/>
                </a:solidFill>
                <a:latin typeface="Arial"/>
              </a:rPr>
              <a:t>d</a:t>
            </a:r>
            <a:r>
              <a:rPr b="0" lang="en-SG" sz="5860" spc="-1" strike="noStrike">
                <a:solidFill>
                  <a:srgbClr val="000000"/>
                </a:solidFill>
                <a:latin typeface="Arial"/>
              </a:rPr>
              <a:t>it </a:t>
            </a:r>
            <a:r>
              <a:rPr b="0" lang="en-SG" sz="5860" spc="-1" strike="noStrike">
                <a:solidFill>
                  <a:srgbClr val="000000"/>
                </a:solidFill>
                <a:latin typeface="Arial"/>
              </a:rPr>
              <a:t>t</a:t>
            </a:r>
            <a:r>
              <a:rPr b="0" lang="en-SG" sz="5860" spc="-1" strike="noStrike">
                <a:solidFill>
                  <a:srgbClr val="000000"/>
                </a:solidFill>
                <a:latin typeface="Arial"/>
              </a:rPr>
              <a:t>h</a:t>
            </a:r>
            <a:r>
              <a:rPr b="0" lang="en-SG" sz="5860" spc="-1" strike="noStrike">
                <a:solidFill>
                  <a:srgbClr val="000000"/>
                </a:solidFill>
                <a:latin typeface="Arial"/>
              </a:rPr>
              <a:t>e </a:t>
            </a:r>
            <a:r>
              <a:rPr b="0" lang="en-SG" sz="5860" spc="-1" strike="noStrike">
                <a:solidFill>
                  <a:srgbClr val="000000"/>
                </a:solidFill>
                <a:latin typeface="Arial"/>
              </a:rPr>
              <a:t>ti</a:t>
            </a:r>
            <a:r>
              <a:rPr b="0" lang="en-SG" sz="5860" spc="-1" strike="noStrike">
                <a:solidFill>
                  <a:srgbClr val="000000"/>
                </a:solidFill>
                <a:latin typeface="Arial"/>
              </a:rPr>
              <a:t>tl</a:t>
            </a:r>
            <a:r>
              <a:rPr b="0" lang="en-SG" sz="5860" spc="-1" strike="noStrike">
                <a:solidFill>
                  <a:srgbClr val="000000"/>
                </a:solidFill>
                <a:latin typeface="Arial"/>
              </a:rPr>
              <a:t>e </a:t>
            </a:r>
            <a:r>
              <a:rPr b="0" lang="en-SG" sz="5860" spc="-1" strike="noStrike">
                <a:solidFill>
                  <a:srgbClr val="000000"/>
                </a:solidFill>
                <a:latin typeface="Arial"/>
              </a:rPr>
              <a:t>t</a:t>
            </a:r>
            <a:r>
              <a:rPr b="0" lang="en-SG" sz="5860" spc="-1" strike="noStrike">
                <a:solidFill>
                  <a:srgbClr val="000000"/>
                </a:solidFill>
                <a:latin typeface="Arial"/>
              </a:rPr>
              <a:t>e</a:t>
            </a:r>
            <a:r>
              <a:rPr b="0" lang="en-SG" sz="5860" spc="-1" strike="noStrike">
                <a:solidFill>
                  <a:srgbClr val="000000"/>
                </a:solidFill>
                <a:latin typeface="Arial"/>
              </a:rPr>
              <a:t>x</a:t>
            </a:r>
            <a:r>
              <a:rPr b="0" lang="en-SG" sz="5860" spc="-1" strike="noStrike">
                <a:solidFill>
                  <a:srgbClr val="000000"/>
                </a:solidFill>
                <a:latin typeface="Arial"/>
              </a:rPr>
              <a:t>t </a:t>
            </a:r>
            <a:r>
              <a:rPr b="0" lang="en-SG" sz="5860" spc="-1" strike="noStrike">
                <a:solidFill>
                  <a:srgbClr val="000000"/>
                </a:solidFill>
                <a:latin typeface="Arial"/>
              </a:rPr>
              <a:t>f</a:t>
            </a:r>
            <a:r>
              <a:rPr b="0" lang="en-SG" sz="5860" spc="-1" strike="noStrike">
                <a:solidFill>
                  <a:srgbClr val="000000"/>
                </a:solidFill>
                <a:latin typeface="Arial"/>
              </a:rPr>
              <a:t>o</a:t>
            </a:r>
            <a:r>
              <a:rPr b="0" lang="en-SG" sz="5860" spc="-1" strike="noStrike">
                <a:solidFill>
                  <a:srgbClr val="000000"/>
                </a:solidFill>
                <a:latin typeface="Arial"/>
              </a:rPr>
              <a:t>r</a:t>
            </a:r>
            <a:r>
              <a:rPr b="0" lang="en-SG" sz="5860" spc="-1" strike="noStrike">
                <a:solidFill>
                  <a:srgbClr val="000000"/>
                </a:solidFill>
                <a:latin typeface="Arial"/>
              </a:rPr>
              <a:t>m</a:t>
            </a:r>
            <a:r>
              <a:rPr b="0" lang="en-SG" sz="5860" spc="-1" strike="noStrike">
                <a:solidFill>
                  <a:srgbClr val="000000"/>
                </a:solidFill>
                <a:latin typeface="Arial"/>
              </a:rPr>
              <a:t>a</a:t>
            </a:r>
            <a:r>
              <a:rPr b="0" lang="en-SG" sz="5860" spc="-1" strike="noStrike">
                <a:solidFill>
                  <a:srgbClr val="000000"/>
                </a:solidFill>
                <a:latin typeface="Arial"/>
              </a:rPr>
              <a:t>t</a:t>
            </a:r>
            <a:endParaRPr b="0" lang="en-SG" sz="586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4384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888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SG" sz="4270" spc="-1" strike="noStrike">
                <a:solidFill>
                  <a:srgbClr val="000000"/>
                </a:solidFill>
                <a:latin typeface="Arial"/>
              </a:rPr>
              <a:t>Click to edit the outline text format</a:t>
            </a:r>
            <a:endParaRPr b="0" lang="en-SG" sz="427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511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SG" sz="3730" spc="-1" strike="noStrike">
                <a:solidFill>
                  <a:srgbClr val="000000"/>
                </a:solidFill>
                <a:latin typeface="Arial"/>
              </a:rPr>
              <a:t>Second Outline Level</a:t>
            </a:r>
            <a:endParaRPr b="0" lang="en-SG" sz="373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1131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SG" sz="3200" spc="-1" strike="noStrike">
                <a:solidFill>
                  <a:srgbClr val="000000"/>
                </a:solidFill>
                <a:latin typeface="Arial"/>
              </a:rPr>
              <a:t>Third Outline Level</a:t>
            </a:r>
            <a:endParaRPr b="0" lang="en-SG" sz="32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75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SG" sz="2670" spc="-1" strike="noStrike">
                <a:solidFill>
                  <a:srgbClr val="000000"/>
                </a:solidFill>
                <a:latin typeface="Arial"/>
              </a:rPr>
              <a:t>Fourth Outline Level</a:t>
            </a:r>
            <a:endParaRPr b="0" lang="en-SG" sz="267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37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SG" sz="2670" spc="-1" strike="noStrike">
                <a:solidFill>
                  <a:srgbClr val="000000"/>
                </a:solidFill>
                <a:latin typeface="Arial"/>
              </a:rPr>
              <a:t>Fifth Outline Level</a:t>
            </a:r>
            <a:endParaRPr b="0" lang="en-SG" sz="267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37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SG" sz="2670" spc="-1" strike="noStrike">
                <a:solidFill>
                  <a:srgbClr val="000000"/>
                </a:solidFill>
                <a:latin typeface="Arial"/>
              </a:rPr>
              <a:t>Sixth Outline Level</a:t>
            </a:r>
            <a:endParaRPr b="0" lang="en-SG" sz="267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37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SG" sz="2670" spc="-1" strike="noStrike">
                <a:solidFill>
                  <a:srgbClr val="000000"/>
                </a:solidFill>
                <a:latin typeface="Arial"/>
              </a:rPr>
              <a:t>Seventh Outline Level</a:t>
            </a:r>
            <a:endParaRPr b="0" lang="en-SG" sz="267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504000" y="6886800"/>
            <a:ext cx="2348280" cy="520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buNone/>
              <a:defRPr b="0" lang="en-SG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en-SG" sz="1400" spc="-1" strike="noStrike">
                <a:solidFill>
                  <a:srgbClr val="000000"/>
                </a:solidFill>
                <a:latin typeface="Times New Roman"/>
              </a:rPr>
              <a:t>&lt;date/time&gt;</a:t>
            </a:r>
            <a:endParaRPr b="0" lang="en-SG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447360" y="6886800"/>
            <a:ext cx="3195000" cy="520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buNone/>
              <a:defRPr b="0" lang="en-SG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en-SG" sz="1400" spc="-1" strike="noStrike">
                <a:solidFill>
                  <a:srgbClr val="000000"/>
                </a:solidFill>
                <a:latin typeface="Times New Roman"/>
              </a:rPr>
              <a:t>&lt;footer&gt;</a:t>
            </a:r>
            <a:endParaRPr b="0" lang="en-SG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7227360" y="6886800"/>
            <a:ext cx="2348280" cy="5209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en-SG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838EFB01-5ECA-4765-8356-3C2F6B1CDAA0}" type="slidenum">
              <a:rPr b="0" lang="en-SG" sz="1400" spc="-1" strike="noStrike">
                <a:solidFill>
                  <a:srgbClr val="000000"/>
                </a:solidFill>
                <a:latin typeface="Times New Roman"/>
              </a:rPr>
              <a:t>&lt;number&gt;</a:t>
            </a:fld>
            <a:endParaRPr b="0" lang="en-SG" sz="1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SG" sz="5860" spc="-1" strike="noStrike">
                <a:solidFill>
                  <a:srgbClr val="000000"/>
                </a:solidFill>
                <a:latin typeface="Arial"/>
              </a:rPr>
              <a:t>M</a:t>
            </a:r>
            <a:r>
              <a:rPr b="0" lang="en-SG" sz="5860" spc="-1" strike="noStrike">
                <a:solidFill>
                  <a:srgbClr val="000000"/>
                </a:solidFill>
                <a:latin typeface="Arial"/>
              </a:rPr>
              <a:t>i</a:t>
            </a:r>
            <a:r>
              <a:rPr b="0" lang="en-SG" sz="5860" spc="-1" strike="noStrike">
                <a:solidFill>
                  <a:srgbClr val="000000"/>
                </a:solidFill>
                <a:latin typeface="Arial"/>
              </a:rPr>
              <a:t>s</a:t>
            </a:r>
            <a:r>
              <a:rPr b="0" lang="en-SG" sz="5860" spc="-1" strike="noStrike">
                <a:solidFill>
                  <a:srgbClr val="000000"/>
                </a:solidFill>
                <a:latin typeface="Arial"/>
              </a:rPr>
              <a:t>s</a:t>
            </a:r>
            <a:r>
              <a:rPr b="0" lang="en-SG" sz="5860" spc="-1" strike="noStrike">
                <a:solidFill>
                  <a:srgbClr val="000000"/>
                </a:solidFill>
                <a:latin typeface="Arial"/>
              </a:rPr>
              <a:t>i</a:t>
            </a:r>
            <a:r>
              <a:rPr b="0" lang="en-SG" sz="5860" spc="-1" strike="noStrike">
                <a:solidFill>
                  <a:srgbClr val="000000"/>
                </a:solidFill>
                <a:latin typeface="Arial"/>
              </a:rPr>
              <a:t>o</a:t>
            </a:r>
            <a:r>
              <a:rPr b="0" lang="en-SG" sz="5860" spc="-1" strike="noStrike">
                <a:solidFill>
                  <a:srgbClr val="000000"/>
                </a:solidFill>
                <a:latin typeface="Arial"/>
              </a:rPr>
              <a:t>n </a:t>
            </a:r>
            <a:r>
              <a:rPr b="0" lang="en-SG" sz="5860" spc="-1" strike="noStrike">
                <a:solidFill>
                  <a:srgbClr val="000000"/>
                </a:solidFill>
                <a:latin typeface="Arial"/>
              </a:rPr>
              <a:t>P</a:t>
            </a:r>
            <a:r>
              <a:rPr b="0" lang="en-SG" sz="5860" spc="-1" strike="noStrike">
                <a:solidFill>
                  <a:srgbClr val="000000"/>
                </a:solidFill>
                <a:latin typeface="Arial"/>
              </a:rPr>
              <a:t>l</a:t>
            </a:r>
            <a:r>
              <a:rPr b="0" lang="en-SG" sz="5860" spc="-1" strike="noStrike">
                <a:solidFill>
                  <a:srgbClr val="000000"/>
                </a:solidFill>
                <a:latin typeface="Arial"/>
              </a:rPr>
              <a:t>a</a:t>
            </a:r>
            <a:r>
              <a:rPr b="0" lang="en-SG" sz="5860" spc="-1" strike="noStrike">
                <a:solidFill>
                  <a:srgbClr val="000000"/>
                </a:solidFill>
                <a:latin typeface="Arial"/>
              </a:rPr>
              <a:t>n</a:t>
            </a:r>
            <a:r>
              <a:rPr b="0" lang="en-SG" sz="5860" spc="-1" strike="noStrike">
                <a:solidFill>
                  <a:srgbClr val="000000"/>
                </a:solidFill>
                <a:latin typeface="Arial"/>
              </a:rPr>
              <a:t>n</a:t>
            </a:r>
            <a:r>
              <a:rPr b="0" lang="en-SG" sz="5860" spc="-1" strike="noStrike">
                <a:solidFill>
                  <a:srgbClr val="000000"/>
                </a:solidFill>
                <a:latin typeface="Arial"/>
              </a:rPr>
              <a:t>e</a:t>
            </a:r>
            <a:r>
              <a:rPr b="0" lang="en-SG" sz="5860" spc="-1" strike="noStrike">
                <a:solidFill>
                  <a:srgbClr val="000000"/>
                </a:solidFill>
                <a:latin typeface="Arial"/>
              </a:rPr>
              <a:t>r</a:t>
            </a:r>
            <a:endParaRPr b="0" lang="en-SG" sz="586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/>
          </p:nvPr>
        </p:nvSpPr>
        <p:spPr>
          <a:xfrm>
            <a:off x="504000" y="1768680"/>
            <a:ext cx="9071640" cy="48607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888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SG" sz="4270" spc="-1" strike="noStrike">
                <a:solidFill>
                  <a:srgbClr val="000000"/>
                </a:solidFill>
                <a:latin typeface="Arial"/>
              </a:rPr>
              <a:t>Use slide 4 for planning, make a copy of the slide for each run</a:t>
            </a:r>
            <a:endParaRPr b="0" lang="en-SG" sz="4270" spc="-1" strike="noStrike">
              <a:solidFill>
                <a:srgbClr val="000000"/>
              </a:solidFill>
              <a:latin typeface="Arial"/>
            </a:endParaRPr>
          </a:p>
          <a:p>
            <a:pPr marL="432000" indent="-324000">
              <a:spcBef>
                <a:spcPts val="1888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SG" sz="4270" spc="-1" strike="noStrike">
                <a:solidFill>
                  <a:srgbClr val="000000"/>
                </a:solidFill>
                <a:latin typeface="Arial"/>
              </a:rPr>
              <a:t>You can reposition your robot and start a different program when it is at least partially in the loading bay</a:t>
            </a:r>
            <a:endParaRPr b="0" lang="en-SG" sz="427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rcRect l="0" t="0" r="0" b="48256"/>
          <a:stretch/>
        </p:blipFill>
        <p:spPr>
          <a:xfrm>
            <a:off x="352080" y="563760"/>
            <a:ext cx="9369720" cy="6065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rcRect l="0" t="50976" r="0" b="0"/>
          <a:stretch/>
        </p:blipFill>
        <p:spPr>
          <a:xfrm>
            <a:off x="418320" y="533880"/>
            <a:ext cx="9192960" cy="5638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"/>
          <p:cNvSpPr txBox="1"/>
          <p:nvPr/>
        </p:nvSpPr>
        <p:spPr>
          <a:xfrm>
            <a:off x="685800" y="304560"/>
            <a:ext cx="8001000" cy="4618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r>
              <a:rPr b="0" lang="en-SG" sz="2400" spc="-1" strike="noStrike">
                <a:solidFill>
                  <a:srgbClr val="000000"/>
                </a:solidFill>
                <a:latin typeface="Arial"/>
              </a:rPr>
              <a:t>RUN: </a:t>
            </a:r>
            <a:endParaRPr b="0" lang="en-SG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"/>
          <p:cNvSpPr txBox="1"/>
          <p:nvPr/>
        </p:nvSpPr>
        <p:spPr>
          <a:xfrm>
            <a:off x="457200" y="5486400"/>
            <a:ext cx="9144000" cy="213804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t">
            <a:noAutofit/>
          </a:bodyPr>
          <a:p>
            <a:r>
              <a:rPr b="0" lang="en-SG" sz="1800" spc="-1" strike="noStrike">
                <a:solidFill>
                  <a:srgbClr val="000000"/>
                </a:solidFill>
                <a:latin typeface="Arial"/>
              </a:rPr>
              <a:t>Notes:</a:t>
            </a:r>
            <a:endParaRPr b="0" lang="en-SG" sz="1800" spc="-1" strike="noStrike">
              <a:solidFill>
                <a:srgbClr val="000000"/>
              </a:solidFill>
              <a:latin typeface="Arial"/>
            </a:endParaRPr>
          </a:p>
          <a:p>
            <a:endParaRPr b="0" lang="en-SG" sz="1800" spc="-1" strike="noStrike">
              <a:solidFill>
                <a:srgbClr val="000000"/>
              </a:solidFill>
              <a:latin typeface="Arial"/>
            </a:endParaRPr>
          </a:p>
          <a:p>
            <a:endParaRPr b="0" lang="en-SG" sz="1800" spc="-1" strike="noStrike">
              <a:solidFill>
                <a:srgbClr val="000000"/>
              </a:solidFill>
              <a:latin typeface="Arial"/>
            </a:endParaRPr>
          </a:p>
          <a:p>
            <a:endParaRPr b="0" lang="en-SG" sz="1800" spc="-1" strike="noStrike">
              <a:solidFill>
                <a:srgbClr val="000000"/>
              </a:solidFill>
              <a:latin typeface="Arial"/>
            </a:endParaRPr>
          </a:p>
          <a:p>
            <a:endParaRPr b="0" lang="en-SG" sz="1800" spc="-1" strike="noStrike">
              <a:solidFill>
                <a:srgbClr val="000000"/>
              </a:solidFill>
              <a:latin typeface="Arial"/>
            </a:endParaRPr>
          </a:p>
          <a:p>
            <a:endParaRPr b="0" lang="en-SG" sz="1800" spc="-1" strike="noStrike">
              <a:solidFill>
                <a:srgbClr val="000000"/>
              </a:solidFill>
              <a:latin typeface="Arial"/>
            </a:endParaRPr>
          </a:p>
          <a:p>
            <a:endParaRPr b="0" lang="en-SG" sz="1800" spc="-1" strike="noStrike">
              <a:solidFill>
                <a:srgbClr val="000000"/>
              </a:solidFill>
              <a:latin typeface="Arial"/>
            </a:endParaRPr>
          </a:p>
          <a:p>
            <a:endParaRPr b="0" lang="en-SG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7" name="" descr=""/>
          <p:cNvPicPr/>
          <p:nvPr/>
        </p:nvPicPr>
        <p:blipFill>
          <a:blip r:embed="rId1"/>
          <a:stretch/>
        </p:blipFill>
        <p:spPr>
          <a:xfrm>
            <a:off x="176760" y="738000"/>
            <a:ext cx="9795600" cy="47397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</TotalTime>
  <Application>LibreOffice/7.4.5.1$Linux_X86_64 LibreOffice_project/40$Build-1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2022-10-18T08:16:52Z</dcterms:created>
  <dc:creator/>
  <dc:description/>
  <dc:language>en-SG</dc:language>
  <cp:lastModifiedBy/>
  <dcterms:modified xsi:type="dcterms:W3CDTF">2023-04-26T14:58:48Z</dcterms:modified>
  <cp:revision>12</cp:revision>
  <dc:subject/>
  <dc:title/>
</cp:coreProperties>
</file>