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69DA19-0802-4CC0-8FAE-3B3C05DD430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623193-D58F-4774-A760-5EA947E29C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5D4A2E-6569-4FBC-9A36-FFC19DFF4CF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FF2C97-FFAD-4213-B2F3-CC3B57AE2F4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5A723B-A3DC-465C-BF33-772CFA8D27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A04807-6AFA-4FDE-A120-06DC0021E5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499E47-471E-4CCB-ABB4-AAB02F87C83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CB7183-6D4C-47D1-956B-530D5A6D39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SG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654CFD-154B-4BB5-9D16-B6F0DC60BB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36EDD5-CD08-4AE3-992E-32324A6010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9182A6-7C76-4AF7-A528-2A99B0F146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88"/>
              </a:spcBef>
              <a:buNone/>
            </a:pP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598725-1577-42E4-8459-2B945564FE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SG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li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k 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o 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it 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ti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tl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x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t</a:t>
            </a: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427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SG" sz="373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SG" sz="373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113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SG" sz="3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SG" sz="267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SG" sz="267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267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SG" sz="267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267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SG" sz="267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267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SG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SG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SG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SG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SG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SG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SG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SG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838EFB01-5ECA-4765-8356-3C2F6B1CDAA0}" type="slidenum">
              <a:rPr b="0" lang="en-SG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SG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n 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n-SG" sz="5860" spc="-1" strike="noStrike">
                <a:solidFill>
                  <a:srgbClr val="000000"/>
                </a:solidFill>
                <a:latin typeface="Arial"/>
              </a:rPr>
              <a:t>r</a:t>
            </a:r>
            <a:endParaRPr b="0" lang="en-SG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1640" cy="486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4270" spc="-1" strike="noStrike">
                <a:solidFill>
                  <a:srgbClr val="000000"/>
                </a:solidFill>
                <a:latin typeface="Arial"/>
              </a:rPr>
              <a:t>Use slide 4 for planning, make a copy of the slide for each run</a:t>
            </a: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SG" sz="4270" spc="-1" strike="noStrike">
                <a:solidFill>
                  <a:srgbClr val="000000"/>
                </a:solidFill>
                <a:latin typeface="Arial"/>
              </a:rPr>
              <a:t>You can reposition your robot and start a different program when it is at least partially in the loading bay</a:t>
            </a:r>
            <a:endParaRPr b="0" lang="en-SG" sz="427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rcRect l="0" t="0" r="0" b="48256"/>
          <a:stretch/>
        </p:blipFill>
        <p:spPr>
          <a:xfrm>
            <a:off x="352080" y="563760"/>
            <a:ext cx="9369720" cy="60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rcRect l="0" t="50976" r="0" b="0"/>
          <a:stretch/>
        </p:blipFill>
        <p:spPr>
          <a:xfrm>
            <a:off x="418320" y="533880"/>
            <a:ext cx="9192960" cy="5638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"/>
          <p:cNvSpPr txBox="1"/>
          <p:nvPr/>
        </p:nvSpPr>
        <p:spPr>
          <a:xfrm>
            <a:off x="685800" y="304560"/>
            <a:ext cx="8001000" cy="461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SG" sz="2400" spc="-1" strike="noStrike">
                <a:solidFill>
                  <a:srgbClr val="000000"/>
                </a:solidFill>
                <a:latin typeface="Arial"/>
              </a:rPr>
              <a:t>RUN: </a:t>
            </a:r>
            <a:endParaRPr b="0" lang="en-SG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"/>
          <p:cNvSpPr txBox="1"/>
          <p:nvPr/>
        </p:nvSpPr>
        <p:spPr>
          <a:xfrm>
            <a:off x="457200" y="5486400"/>
            <a:ext cx="9144000" cy="21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SG" sz="1800" spc="-1" strike="noStrike">
                <a:solidFill>
                  <a:srgbClr val="000000"/>
                </a:solidFill>
                <a:latin typeface="Arial"/>
              </a:rPr>
              <a:t>Notes:</a:t>
            </a:r>
            <a:endParaRPr b="0" lang="en-SG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en-SG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en-SG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en-SG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en-SG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en-SG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en-SG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en-SG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176760" y="738000"/>
            <a:ext cx="9795600" cy="4739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LibreOffice/7.4.5.1$Linux_X86_64 LibreOffice_project/40$Build-1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2022-10-18T08:16:52Z</dcterms:created>
  <dc:creator/>
  <dc:description/>
  <dc:language>en-SG</dc:language>
  <cp:lastModifiedBy/>
  <dcterms:modified xsi:type="dcterms:W3CDTF">2023-04-26T14:58:48Z</dcterms:modified>
  <cp:revision>12</cp:revision>
  <dc:subject/>
  <dc:title/>
</cp:coreProperties>
</file>